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1" r:id="rId5"/>
    <p:sldId id="517" r:id="rId6"/>
    <p:sldId id="518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1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15" autoAdjust="0"/>
    <p:restoredTop sz="96695" autoAdjust="0"/>
  </p:normalViewPr>
  <p:slideViewPr>
    <p:cSldViewPr showGuides="1">
      <p:cViewPr varScale="1">
        <p:scale>
          <a:sx n="111" d="100"/>
          <a:sy n="111" d="100"/>
        </p:scale>
        <p:origin x="1662" y="96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SD1.1.1 </a:t>
            </a:r>
            <a:r>
              <a:rPr lang="ko-KR" altLang="en-US" sz="2000" kern="0" dirty="0" smtClean="0"/>
              <a:t>거래처 마스터관리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212555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Process description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거래처 마스터 등록관리 일부 개별작업부분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Mall &amp; POS</a:t>
            </a:r>
            <a:r>
              <a:rPr lang="ko-KR" altLang="en-US" sz="1200" b="0" dirty="0" smtClean="0"/>
              <a:t>의 대표고객을 </a:t>
            </a:r>
            <a:r>
              <a:rPr lang="en-US" altLang="ko-KR" sz="1200" b="0" dirty="0" smtClean="0"/>
              <a:t>SAP</a:t>
            </a:r>
            <a:r>
              <a:rPr lang="ko-KR" altLang="en-US" sz="1200" b="0" dirty="0" smtClean="0"/>
              <a:t>에 생성하고 </a:t>
            </a:r>
            <a:r>
              <a:rPr lang="en-US" altLang="ko-KR" sz="1200" b="0" dirty="0" smtClean="0"/>
              <a:t>Interface</a:t>
            </a:r>
            <a:r>
              <a:rPr lang="ko-KR" altLang="en-US" sz="1200" b="0" dirty="0" smtClean="0"/>
              <a:t>를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통하여  </a:t>
            </a:r>
            <a:r>
              <a:rPr lang="en-US" altLang="ko-KR" sz="1200" b="0" dirty="0" smtClean="0"/>
              <a:t>Mall &amp; POS system</a:t>
            </a:r>
            <a:r>
              <a:rPr lang="ko-KR" altLang="en-US" sz="1200" b="0" dirty="0" smtClean="0"/>
              <a:t>에</a:t>
            </a:r>
            <a:r>
              <a:rPr lang="en-US" altLang="ko-KR" sz="1200" b="0" dirty="0" smtClean="0"/>
              <a:t> </a:t>
            </a:r>
            <a:r>
              <a:rPr lang="ko-KR" altLang="en-US" sz="1200" b="0" dirty="0" smtClean="0"/>
              <a:t>전송한다</a:t>
            </a:r>
            <a:r>
              <a:rPr lang="en-US" altLang="ko-KR" sz="1200" b="0" dirty="0" smtClean="0"/>
              <a:t>.</a:t>
            </a:r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고객코드는 </a:t>
            </a:r>
            <a:r>
              <a:rPr lang="en-US" altLang="ko-KR" sz="1200" b="0" dirty="0" smtClean="0"/>
              <a:t>POS</a:t>
            </a:r>
            <a:r>
              <a:rPr lang="ko-KR" altLang="en-US" sz="1200" b="0" dirty="0" smtClean="0"/>
              <a:t>의 경우 저장위치 </a:t>
            </a:r>
            <a:r>
              <a:rPr lang="en-US" altLang="ko-KR" sz="1200" b="0" dirty="0" smtClean="0"/>
              <a:t>(</a:t>
            </a:r>
            <a:r>
              <a:rPr lang="ko-KR" altLang="en-US" sz="1200" b="0" dirty="0" smtClean="0"/>
              <a:t>매장</a:t>
            </a:r>
            <a:r>
              <a:rPr lang="en-US" altLang="ko-KR" sz="1200" b="0" dirty="0" smtClean="0"/>
              <a:t>)</a:t>
            </a:r>
            <a:r>
              <a:rPr lang="ko-KR" altLang="en-US" sz="1200" b="0" dirty="0" smtClean="0"/>
              <a:t>을 기준으로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대표 고객을 설정한다</a:t>
            </a:r>
            <a:r>
              <a:rPr lang="en-US" altLang="ko-KR" sz="1200" b="0" dirty="0" smtClean="0"/>
              <a:t>.</a:t>
            </a:r>
          </a:p>
          <a:p>
            <a:pPr marL="0" indent="0"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3. Mall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고객의 경우는  과세고객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/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면세고객을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구분자를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부여하여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SAP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에서 직접 처리한다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(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해외 직구 고려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)</a:t>
            </a:r>
            <a:endParaRPr lang="en-US" altLang="ko-KR" sz="1200" b="0" dirty="0">
              <a:solidFill>
                <a:schemeClr val="tx1"/>
              </a:solidFill>
            </a:endParaRP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u="sng" dirty="0" smtClean="0">
                <a:solidFill>
                  <a:schemeClr val="tx1"/>
                </a:solidFill>
              </a:rPr>
              <a:t>사업자번호로 </a:t>
            </a:r>
            <a:r>
              <a:rPr lang="en-US" altLang="ko-KR" sz="1200" b="0" u="sng" dirty="0" smtClean="0">
                <a:solidFill>
                  <a:schemeClr val="tx1"/>
                </a:solidFill>
              </a:rPr>
              <a:t>Check Logic</a:t>
            </a:r>
            <a:r>
              <a:rPr lang="ko-KR" altLang="en-US" sz="1200" b="0" u="sng" dirty="0" smtClean="0">
                <a:solidFill>
                  <a:schemeClr val="tx1"/>
                </a:solidFill>
              </a:rPr>
              <a:t>을 제외하고</a:t>
            </a:r>
            <a:r>
              <a:rPr lang="en-US" altLang="ko-KR" sz="1200" b="0" u="sng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0" u="sng" dirty="0" smtClean="0">
                <a:solidFill>
                  <a:schemeClr val="tx1"/>
                </a:solidFill>
              </a:rPr>
              <a:t>고객계정그룹을</a:t>
            </a:r>
            <a:endParaRPr lang="en-US" altLang="ko-KR" sz="1200" b="0" u="sng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u="sng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u="sng" dirty="0" smtClean="0">
                <a:solidFill>
                  <a:schemeClr val="tx1"/>
                </a:solidFill>
              </a:rPr>
              <a:t>별도로 </a:t>
            </a:r>
            <a:r>
              <a:rPr lang="ko-KR" altLang="en-US" sz="1200" b="0" u="sng" dirty="0" err="1" smtClean="0">
                <a:solidFill>
                  <a:schemeClr val="tx1"/>
                </a:solidFill>
              </a:rPr>
              <a:t>채번여부</a:t>
            </a:r>
            <a:r>
              <a:rPr lang="ko-KR" altLang="en-US" sz="1200" b="0" u="sng" dirty="0" smtClean="0">
                <a:solidFill>
                  <a:schemeClr val="tx1"/>
                </a:solidFill>
              </a:rPr>
              <a:t> 협의 필요 </a:t>
            </a:r>
            <a:r>
              <a:rPr lang="en-US" altLang="ko-KR" sz="1200" b="0" u="sng" dirty="0" smtClean="0">
                <a:solidFill>
                  <a:schemeClr val="tx1"/>
                </a:solidFill>
              </a:rPr>
              <a:t>(</a:t>
            </a:r>
            <a:r>
              <a:rPr lang="ko-KR" altLang="en-US" sz="1200" b="0" u="sng" dirty="0" smtClean="0">
                <a:solidFill>
                  <a:schemeClr val="tx1"/>
                </a:solidFill>
              </a:rPr>
              <a:t>가맹점은 별도의 사업자 번호가 존재함</a:t>
            </a:r>
            <a:r>
              <a:rPr lang="en-US" altLang="ko-KR" sz="1200" b="0" u="sng" dirty="0" smtClean="0">
                <a:solidFill>
                  <a:schemeClr val="tx1"/>
                </a:solidFill>
              </a:rPr>
              <a:t>. (SAP</a:t>
            </a:r>
            <a:r>
              <a:rPr lang="ko-KR" altLang="en-US" sz="1200" b="0" u="sng" dirty="0" smtClean="0">
                <a:solidFill>
                  <a:schemeClr val="tx1"/>
                </a:solidFill>
              </a:rPr>
              <a:t>내부 </a:t>
            </a:r>
            <a:r>
              <a:rPr lang="ko-KR" altLang="en-US" sz="1200" b="0" u="sng" dirty="0" err="1" smtClean="0">
                <a:solidFill>
                  <a:schemeClr val="tx1"/>
                </a:solidFill>
              </a:rPr>
              <a:t>검토사함</a:t>
            </a:r>
            <a:r>
              <a:rPr lang="ko-KR" altLang="en-US" sz="1200" b="0" u="sng" dirty="0" smtClean="0">
                <a:solidFill>
                  <a:schemeClr val="tx1"/>
                </a:solidFill>
              </a:rPr>
              <a:t> 임</a:t>
            </a:r>
            <a:r>
              <a:rPr lang="en-US" altLang="ko-KR" sz="1200" b="0" u="sng" dirty="0" smtClean="0">
                <a:solidFill>
                  <a:schemeClr val="tx1"/>
                </a:solidFill>
              </a:rPr>
              <a:t>)</a:t>
            </a: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2. POS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매장별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거래처 코드의 경우 직영점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SIS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직영점 그룹 구분이 필요함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3.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가맹점은 세금계산서 발행 고객으로 등록한다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(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대리점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1.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초기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Data Migration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Excel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정리하여 시스템 별 자체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   Up-Load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실시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(12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월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런칭의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경우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SAP 1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월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GO LIVE)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2.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대표고객은 자동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Interface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실시한다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(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신규 매장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생성시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SD1.1.1 </a:t>
            </a:r>
            <a:r>
              <a:rPr lang="ko-KR" altLang="en-US" dirty="0"/>
              <a:t>고객마스터관리</a:t>
            </a:r>
            <a:endParaRPr lang="ko-KR" altLang="en-US" dirty="0" smtClean="0"/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85080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136889"/>
              </p:ext>
            </p:extLst>
          </p:nvPr>
        </p:nvGraphicFramePr>
        <p:xfrm>
          <a:off x="266700" y="1421348"/>
          <a:ext cx="9366026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9802"/>
                <a:gridCol w="2016224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담당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&amp; POS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SD1.1.1 </a:t>
            </a:r>
            <a:r>
              <a:rPr lang="ko-KR" altLang="en-US" dirty="0" smtClean="0"/>
              <a:t>고객마스터관리</a:t>
            </a:r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sp>
        <p:nvSpPr>
          <p:cNvPr id="38" name="AutoShape 68"/>
          <p:cNvSpPr>
            <a:spLocks noChangeArrowheads="1"/>
          </p:cNvSpPr>
          <p:nvPr/>
        </p:nvSpPr>
        <p:spPr bwMode="auto">
          <a:xfrm rot="16200000">
            <a:off x="1495575" y="1413064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신규 매장 개설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cxnSp>
        <p:nvCxnSpPr>
          <p:cNvPr id="54" name="AutoShape 73"/>
          <p:cNvCxnSpPr>
            <a:cxnSpLocks noChangeShapeType="1"/>
          </p:cNvCxnSpPr>
          <p:nvPr/>
        </p:nvCxnSpPr>
        <p:spPr bwMode="auto">
          <a:xfrm>
            <a:off x="1663404" y="2370726"/>
            <a:ext cx="0" cy="278681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AutoShape 73"/>
          <p:cNvCxnSpPr>
            <a:cxnSpLocks noChangeShapeType="1"/>
          </p:cNvCxnSpPr>
          <p:nvPr/>
        </p:nvCxnSpPr>
        <p:spPr bwMode="auto">
          <a:xfrm flipH="1">
            <a:off x="1663104" y="3165903"/>
            <a:ext cx="300" cy="339851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0" name="Text Box 151"/>
          <p:cNvSpPr txBox="1">
            <a:spLocks noChangeArrowheads="1"/>
          </p:cNvSpPr>
          <p:nvPr/>
        </p:nvSpPr>
        <p:spPr bwMode="auto">
          <a:xfrm>
            <a:off x="1783854" y="246489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0" name="Rectangle 71"/>
          <p:cNvSpPr>
            <a:spLocks noChangeArrowheads="1"/>
          </p:cNvSpPr>
          <p:nvPr/>
        </p:nvSpPr>
        <p:spPr bwMode="auto">
          <a:xfrm>
            <a:off x="1028497" y="3573016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BP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거래처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필드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내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역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정리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" name="직선 화살표 연결선 4"/>
          <p:cNvCxnSpPr/>
          <p:nvPr/>
        </p:nvCxnSpPr>
        <p:spPr bwMode="auto">
          <a:xfrm>
            <a:off x="2359918" y="3715830"/>
            <a:ext cx="630059" cy="1202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Rectangle 71"/>
          <p:cNvSpPr>
            <a:spLocks noChangeArrowheads="1"/>
          </p:cNvSpPr>
          <p:nvPr/>
        </p:nvSpPr>
        <p:spPr bwMode="auto">
          <a:xfrm>
            <a:off x="5495509" y="3535830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900" dirty="0" smtClean="0">
                <a:solidFill>
                  <a:schemeClr val="tx1"/>
                </a:solidFill>
              </a:rPr>
              <a:t>BP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거래처생성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59" name="AutoShape 65"/>
          <p:cNvSpPr>
            <a:spLocks noChangeArrowheads="1"/>
          </p:cNvSpPr>
          <p:nvPr/>
        </p:nvSpPr>
        <p:spPr bwMode="auto">
          <a:xfrm>
            <a:off x="1063775" y="2743972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매장세부 항목정의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61" name="직선 화살표 연결선 60"/>
          <p:cNvCxnSpPr/>
          <p:nvPr/>
        </p:nvCxnSpPr>
        <p:spPr bwMode="auto">
          <a:xfrm>
            <a:off x="4698364" y="3750652"/>
            <a:ext cx="630059" cy="1202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AutoShape 65"/>
          <p:cNvSpPr>
            <a:spLocks noChangeArrowheads="1"/>
          </p:cNvSpPr>
          <p:nvPr/>
        </p:nvSpPr>
        <p:spPr bwMode="auto">
          <a:xfrm>
            <a:off x="3126506" y="3573016"/>
            <a:ext cx="152364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마스터 담당자에 송부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7" name="Rectangle 71"/>
          <p:cNvSpPr>
            <a:spLocks noChangeArrowheads="1"/>
          </p:cNvSpPr>
          <p:nvPr/>
        </p:nvSpPr>
        <p:spPr bwMode="auto">
          <a:xfrm>
            <a:off x="7904678" y="3573016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900" dirty="0" smtClean="0">
                <a:solidFill>
                  <a:schemeClr val="tx1"/>
                </a:solidFill>
              </a:rPr>
              <a:t>Mall &amp; POS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마스터 등록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6828388" y="3751854"/>
            <a:ext cx="1076290" cy="0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Text Box 151"/>
          <p:cNvSpPr txBox="1">
            <a:spLocks noChangeArrowheads="1"/>
          </p:cNvSpPr>
          <p:nvPr/>
        </p:nvSpPr>
        <p:spPr bwMode="auto">
          <a:xfrm>
            <a:off x="1783854" y="330519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" name="Text Box 151"/>
          <p:cNvSpPr txBox="1">
            <a:spLocks noChangeArrowheads="1"/>
          </p:cNvSpPr>
          <p:nvPr/>
        </p:nvSpPr>
        <p:spPr bwMode="auto">
          <a:xfrm>
            <a:off x="3868666" y="337720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" name="Text Box 151"/>
          <p:cNvSpPr txBox="1">
            <a:spLocks noChangeArrowheads="1"/>
          </p:cNvSpPr>
          <p:nvPr/>
        </p:nvSpPr>
        <p:spPr bwMode="auto">
          <a:xfrm>
            <a:off x="6176886" y="337720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84834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58595" y="351092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생성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변경시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16502" y="4070133"/>
            <a:ext cx="2143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*</a:t>
            </a:r>
            <a:r>
              <a:rPr lang="ko-KR" altLang="en-US" sz="1000" dirty="0" smtClean="0"/>
              <a:t>거래처 마스터는 필수 항목 값만 인터페이스 하며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기타 추가 정보는 생성 </a:t>
            </a:r>
            <a:r>
              <a:rPr lang="ko-KR" altLang="en-US" sz="1000" dirty="0" err="1" smtClean="0"/>
              <a:t>변경시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POS </a:t>
            </a:r>
            <a:r>
              <a:rPr lang="ko-KR" altLang="en-US" sz="1000" dirty="0" smtClean="0"/>
              <a:t>시스템에서 수작업으로 반영한다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23" name="Text Box 151"/>
          <p:cNvSpPr txBox="1">
            <a:spLocks noChangeArrowheads="1"/>
          </p:cNvSpPr>
          <p:nvPr/>
        </p:nvSpPr>
        <p:spPr bwMode="auto">
          <a:xfrm>
            <a:off x="8660035" y="337504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9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SD1.1.1 </a:t>
            </a:r>
            <a:r>
              <a:rPr lang="ko-KR" altLang="en-US" dirty="0" smtClean="0"/>
              <a:t>고객마스터관리</a:t>
            </a:r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439713"/>
              </p:ext>
            </p:extLst>
          </p:nvPr>
        </p:nvGraphicFramePr>
        <p:xfrm>
          <a:off x="271462" y="1796827"/>
          <a:ext cx="9361487" cy="4327706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매장세부 항목정의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신규매장개설에 따른 고객마스터 관리 항목을 정리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 EX :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주소지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과세 구분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….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/>
                      <a:r>
                        <a:rPr kumimoji="0"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BP</a:t>
                      </a: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필드내역 정리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등록된 정보를 근거로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EXCEL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Field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내역을 정리한다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</a:rPr>
                        <a:t>SAP 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마스터 담당자 송부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내역을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담당자에게 송부한다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</a:rPr>
                        <a:t>BP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거래처생성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마스터정보를 기준으로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매장대표고객을 생성한다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Mall &amp; POS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마스터 등록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&amp; 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담당자는 마스터를 등록한다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84834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SD1.1.1 </a:t>
            </a:r>
            <a:r>
              <a:rPr lang="ko-KR" altLang="en-US" dirty="0"/>
              <a:t>고객마스터관리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kumimoji="0" lang="ko-KR" altLang="en-US" sz="1000" b="0" dirty="0" smtClean="0">
                <a:solidFill>
                  <a:schemeClr val="tx1"/>
                </a:solidFill>
              </a:rPr>
              <a:t>신규 매장 대표고객  마스터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채번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규칙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ko-KR" altLang="en-US" sz="1000" b="0" dirty="0" smtClean="0">
                <a:solidFill>
                  <a:schemeClr val="tx1"/>
                </a:solidFill>
              </a:rPr>
              <a:t>매장대표 고객은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국내 거래처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”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 계정을 같이  사용한다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 startAt="2"/>
            </a:pPr>
            <a:r>
              <a:rPr kumimoji="0" lang="ko-KR" altLang="en-US" sz="1000" b="0" dirty="0" smtClean="0">
                <a:solidFill>
                  <a:schemeClr val="tx1"/>
                </a:solidFill>
              </a:rPr>
              <a:t>先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오픈하는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Shopping Mall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과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의 경우  수작업으로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12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월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일 날 반영하고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 SAP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와 연동되는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2018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월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일은 고객 마스터 생성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/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변경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에 대한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Interface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를 적용한다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 startAt="3"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On-Line Shopping MALL /  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고객은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고객마스터의 고객그룹을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Shopping Mall / POS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고객그룹을 반영한다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Key Field (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고객그룹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  :  Mall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판매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 POS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직매장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4.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매장 거래처 마스터는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필수 값만 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인터페이스하며</a:t>
            </a:r>
            <a:r>
              <a:rPr kumimoji="0"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, POS 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관리자 화면에서 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ERP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거래처 코드 매치 확인 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및 기타 정보는 별도로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입력한다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. (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매장 </a:t>
            </a:r>
            <a:r>
              <a:rPr kumimoji="0" lang="ko-KR" altLang="en-US" sz="1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개설시마다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..)</a:t>
            </a:r>
            <a:endParaRPr kumimoji="0" lang="en-US" altLang="ko-KR" sz="1000" dirty="0">
              <a:solidFill>
                <a:srgbClr val="FF0000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075193"/>
              </p:ext>
            </p:extLst>
          </p:nvPr>
        </p:nvGraphicFramePr>
        <p:xfrm>
          <a:off x="703734" y="2276872"/>
          <a:ext cx="5616624" cy="1206960"/>
        </p:xfrm>
        <a:graphic>
          <a:graphicData uri="http://schemas.openxmlformats.org/drawingml/2006/table">
            <a:tbl>
              <a:tblPr/>
              <a:tblGrid>
                <a:gridCol w="1377116"/>
                <a:gridCol w="1490075"/>
                <a:gridCol w="576805"/>
                <a:gridCol w="1634277"/>
                <a:gridCol w="538351"/>
              </a:tblGrid>
              <a:tr h="24139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거래처분류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번호범위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채번규칙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담당모듈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139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국내거래처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000" b="0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100000 ~ 399999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자동채번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약품</a:t>
                      </a:r>
                      <a:r>
                        <a:rPr lang="en-US" altLang="ko-KR" sz="1000" b="0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00" b="0" i="0" u="none" strike="noStrike" dirty="0" err="1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생건</a:t>
                      </a:r>
                      <a:r>
                        <a:rPr lang="en-US" altLang="ko-KR" sz="1000" b="0" i="0" u="none" strike="noStrike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F&amp;N</a:t>
                      </a:r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92"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1392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1392"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84834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19176</TotalTime>
  <Words>632</Words>
  <Application>Microsoft Office PowerPoint</Application>
  <PresentationFormat>사용자 지정</PresentationFormat>
  <Paragraphs>217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SD1.1.1 고객마스터관리</vt:lpstr>
      <vt:lpstr>SD1.1.1 고객마스터관리</vt:lpstr>
      <vt:lpstr>SD1.1.1 고객마스터관리</vt:lpstr>
      <vt:lpstr>SD1.1.1 고객마스터관리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김 종태</cp:lastModifiedBy>
  <cp:revision>927</cp:revision>
  <cp:lastPrinted>2001-03-14T06:43:19Z</cp:lastPrinted>
  <dcterms:created xsi:type="dcterms:W3CDTF">2000-09-28T11:17:09Z</dcterms:created>
  <dcterms:modified xsi:type="dcterms:W3CDTF">2017-10-18T08:34:57Z</dcterms:modified>
</cp:coreProperties>
</file>