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3" r:id="rId5"/>
    <p:sldId id="522" r:id="rId6"/>
    <p:sldId id="518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3"/>
            <p14:sldId id="522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5" autoAdjust="0"/>
    <p:restoredTop sz="96695" autoAdjust="0"/>
  </p:normalViewPr>
  <p:slideViewPr>
    <p:cSldViewPr showGuides="1">
      <p:cViewPr varScale="1">
        <p:scale>
          <a:sx n="116" d="100"/>
          <a:sy n="116" d="100"/>
        </p:scale>
        <p:origin x="1494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7987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91CD9AE-B62D-4E98-B360-17968506A885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54065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149494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SD2.1.3 </a:t>
            </a:r>
            <a:r>
              <a:rPr lang="ko-KR" altLang="en-US" sz="2000" kern="0" dirty="0" smtClean="0"/>
              <a:t>쇼핑몰 </a:t>
            </a:r>
            <a:r>
              <a:rPr lang="ko-KR" altLang="en-US" sz="2000" kern="0" dirty="0" smtClean="0"/>
              <a:t>재고정보 전송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62043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altLang="ko-KR" sz="1200" b="0" dirty="0" smtClean="0"/>
              <a:t>Mall</a:t>
            </a:r>
            <a:r>
              <a:rPr lang="ko-KR" altLang="en-US" sz="1200" b="0" dirty="0"/>
              <a:t> </a:t>
            </a:r>
            <a:r>
              <a:rPr lang="ko-KR" altLang="en-US" sz="1200" b="0" dirty="0" smtClean="0"/>
              <a:t>전용 창고를 운영하는데 있어</a:t>
            </a:r>
            <a:r>
              <a:rPr lang="en-US" altLang="ko-KR" sz="1200" b="0" dirty="0" smtClean="0"/>
              <a:t>,  </a:t>
            </a:r>
            <a:r>
              <a:rPr lang="ko-KR" altLang="en-US" sz="1200" b="0" dirty="0" smtClean="0"/>
              <a:t>매출 실적 처리가 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실 배송일자 보다 </a:t>
            </a:r>
            <a:r>
              <a:rPr lang="en-US" altLang="ko-KR" sz="1200" b="0" dirty="0" smtClean="0"/>
              <a:t>1~2</a:t>
            </a:r>
            <a:r>
              <a:rPr lang="ko-KR" altLang="en-US" sz="1200" b="0" dirty="0" smtClean="0"/>
              <a:t>일 정도 늦기 때문에 실제 배송 중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( CJ </a:t>
            </a:r>
            <a:r>
              <a:rPr lang="ko-KR" altLang="en-US" sz="1200" b="0" dirty="0" smtClean="0"/>
              <a:t>출고 후 </a:t>
            </a:r>
            <a:r>
              <a:rPr lang="en-US" altLang="ko-KR" sz="1200" b="0" dirty="0" smtClean="0"/>
              <a:t>~ </a:t>
            </a:r>
            <a:r>
              <a:rPr lang="ko-KR" altLang="en-US" sz="1200" b="0" dirty="0" smtClean="0"/>
              <a:t>고객 운송 중 재고 </a:t>
            </a:r>
            <a:r>
              <a:rPr lang="en-US" altLang="ko-KR" sz="1200" b="0" dirty="0" smtClean="0"/>
              <a:t>) </a:t>
            </a:r>
            <a:r>
              <a:rPr lang="ko-KR" altLang="en-US" sz="1200" b="0" dirty="0" smtClean="0"/>
              <a:t>수량을 고려해야 한다</a:t>
            </a:r>
            <a:r>
              <a:rPr lang="en-US" altLang="ko-KR" sz="1200" b="0" dirty="0" smtClean="0"/>
              <a:t>.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endParaRPr lang="en-US" altLang="ko-KR" sz="1200" b="0" dirty="0"/>
          </a:p>
          <a:p>
            <a:pPr marL="0" indent="0">
              <a:buNone/>
              <a:defRPr/>
            </a:pPr>
            <a:r>
              <a:rPr lang="en-US" altLang="ko-KR" sz="1200" b="0" dirty="0" smtClean="0"/>
              <a:t>2. </a:t>
            </a:r>
            <a:r>
              <a:rPr lang="ko-KR" altLang="en-US" sz="1200" b="0" dirty="0" smtClean="0"/>
              <a:t>쇼핑몰 재고 정보는  </a:t>
            </a:r>
            <a:r>
              <a:rPr lang="en-US" altLang="ko-KR" sz="1200" b="0" dirty="0" smtClean="0"/>
              <a:t>SAP</a:t>
            </a:r>
            <a:r>
              <a:rPr lang="ko-KR" altLang="en-US" sz="1200" b="0" dirty="0" smtClean="0"/>
              <a:t>의 창고 재고 </a:t>
            </a:r>
            <a:r>
              <a:rPr lang="en-US" altLang="ko-KR" sz="1200" b="0" dirty="0" smtClean="0"/>
              <a:t>– </a:t>
            </a:r>
            <a:r>
              <a:rPr lang="ko-KR" altLang="en-US" sz="1200" b="0" dirty="0" smtClean="0"/>
              <a:t>배송 중 재고를 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</a:t>
            </a:r>
            <a:r>
              <a:rPr lang="ko-KR" altLang="en-US" sz="1200" b="0" dirty="0" smtClean="0"/>
              <a:t>차감한 정보를 근간으로 </a:t>
            </a:r>
            <a:r>
              <a:rPr lang="en-US" altLang="ko-KR" sz="1200" b="0" dirty="0" smtClean="0"/>
              <a:t>Mall</a:t>
            </a:r>
            <a:r>
              <a:rPr lang="ko-KR" altLang="en-US" sz="1200" b="0" dirty="0" smtClean="0"/>
              <a:t>에 실제 당일 판매 가능한 재고를  전송한다</a:t>
            </a:r>
            <a:r>
              <a:rPr lang="en-US" altLang="ko-KR" sz="1200" b="0" dirty="0" smtClean="0"/>
              <a:t>.</a:t>
            </a:r>
            <a:endParaRPr lang="en-US" altLang="ko-KR" sz="1200" b="0" dirty="0" smtClean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Mall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전용창고 상품별 수량에서   배송 진행 중인 정보를 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확인 한 다음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System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에서 해당 수량을 차감하는 것이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자동적으로 계산 되어야 한다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400" i="1" u="sng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일일 오전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6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시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30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분 기준 당일 판매 가능한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Mall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재고를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   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전송 처리 하도록 함</a:t>
            </a:r>
            <a:endParaRPr lang="en-US" altLang="ko-KR" sz="1200" b="0" dirty="0" smtClean="0">
              <a:solidFill>
                <a:schemeClr val="tx1"/>
              </a:solidFill>
            </a:endParaRP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SD2.1.3 </a:t>
            </a:r>
            <a:r>
              <a:rPr lang="ko-KR" altLang="en-US" dirty="0" smtClean="0"/>
              <a:t>쇼핑몰 </a:t>
            </a:r>
            <a:r>
              <a:rPr lang="ko-KR" altLang="en-US" dirty="0" smtClean="0"/>
              <a:t>재고 정보 전송</a:t>
            </a:r>
            <a:endParaRPr lang="ko-KR" altLang="en-US" dirty="0" smtClean="0"/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1647636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재고 정보 전송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439185"/>
              </p:ext>
            </p:extLst>
          </p:nvPr>
        </p:nvGraphicFramePr>
        <p:xfrm>
          <a:off x="266699" y="1420813"/>
          <a:ext cx="9366251" cy="481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2586"/>
                <a:gridCol w="3403665"/>
              </a:tblGrid>
              <a:tr h="2794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 및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System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985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8865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graphicFrame>
        <p:nvGraphicFramePr>
          <p:cNvPr id="21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6278681"/>
              </p:ext>
            </p:extLst>
          </p:nvPr>
        </p:nvGraphicFramePr>
        <p:xfrm>
          <a:off x="271463" y="765175"/>
          <a:ext cx="9361488" cy="539750"/>
        </p:xfrm>
        <a:graphic>
          <a:graphicData uri="http://schemas.openxmlformats.org/drawingml/2006/table">
            <a:tbl>
              <a:tblPr/>
              <a:tblGrid>
                <a:gridCol w="808792"/>
                <a:gridCol w="1672141"/>
                <a:gridCol w="731889"/>
                <a:gridCol w="3081698"/>
                <a:gridCol w="998008"/>
                <a:gridCol w="998008"/>
                <a:gridCol w="1070952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재고 정보 전송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Rectangle 71"/>
          <p:cNvSpPr>
            <a:spLocks noChangeArrowheads="1"/>
          </p:cNvSpPr>
          <p:nvPr/>
        </p:nvSpPr>
        <p:spPr bwMode="auto">
          <a:xfrm>
            <a:off x="2000622" y="2123378"/>
            <a:ext cx="1295400" cy="360363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일일 배송 미완료  주문 확인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9" name="직선 연결선 68"/>
          <p:cNvCxnSpPr/>
          <p:nvPr/>
        </p:nvCxnSpPr>
        <p:spPr bwMode="auto">
          <a:xfrm>
            <a:off x="0" y="620713"/>
            <a:ext cx="9904413" cy="0"/>
          </a:xfrm>
          <a:prstGeom prst="line">
            <a:avLst/>
          </a:prstGeom>
          <a:noFill/>
          <a:ln w="50800" cap="flat" cmpd="sng" algn="ctr">
            <a:solidFill>
              <a:schemeClr val="tx2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Rectangle 175"/>
          <p:cNvSpPr txBox="1">
            <a:spLocks noChangeArrowheads="1"/>
          </p:cNvSpPr>
          <p:nvPr/>
        </p:nvSpPr>
        <p:spPr bwMode="auto">
          <a:xfrm>
            <a:off x="266700" y="137547"/>
            <a:ext cx="31337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pPr>
              <a:defRPr/>
            </a:pPr>
            <a:r>
              <a:rPr lang="en-US" altLang="ko-KR" dirty="0" smtClean="0"/>
              <a:t>SD2.1.3 </a:t>
            </a:r>
            <a:r>
              <a:rPr lang="ko-KR" altLang="en-US" dirty="0"/>
              <a:t>쇼핑몰 재고 정보 전송</a:t>
            </a:r>
            <a:endParaRPr lang="ko-KR" altLang="en-US" kern="0" dirty="0" smtClean="0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2000622" y="3070321"/>
            <a:ext cx="1295400" cy="360363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Mall 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전용창고 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재고 현황 조회 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76" name="직선 화살표 연결선 82"/>
          <p:cNvCxnSpPr>
            <a:cxnSpLocks noChangeShapeType="1"/>
          </p:cNvCxnSpPr>
          <p:nvPr/>
        </p:nvCxnSpPr>
        <p:spPr bwMode="auto">
          <a:xfrm>
            <a:off x="2647950" y="2519617"/>
            <a:ext cx="0" cy="508636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Rectangle 71"/>
          <p:cNvSpPr>
            <a:spLocks noChangeArrowheads="1"/>
          </p:cNvSpPr>
          <p:nvPr/>
        </p:nvSpPr>
        <p:spPr bwMode="auto">
          <a:xfrm>
            <a:off x="2000622" y="4004741"/>
            <a:ext cx="1295400" cy="360363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Mall 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전용창고 </a:t>
            </a:r>
            <a:endParaRPr kumimoji="0"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재고 현황 전송 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AutoShape 66"/>
          <p:cNvSpPr>
            <a:spLocks noChangeArrowheads="1"/>
          </p:cNvSpPr>
          <p:nvPr/>
        </p:nvSpPr>
        <p:spPr bwMode="auto">
          <a:xfrm>
            <a:off x="1999878" y="494116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cxnSp>
        <p:nvCxnSpPr>
          <p:cNvPr id="25" name="직선 화살표 연결선 82"/>
          <p:cNvCxnSpPr>
            <a:cxnSpLocks noChangeShapeType="1"/>
          </p:cNvCxnSpPr>
          <p:nvPr/>
        </p:nvCxnSpPr>
        <p:spPr bwMode="auto">
          <a:xfrm>
            <a:off x="2647950" y="3430684"/>
            <a:ext cx="0" cy="508636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직선 화살표 연결선 82"/>
          <p:cNvCxnSpPr>
            <a:cxnSpLocks noChangeShapeType="1"/>
          </p:cNvCxnSpPr>
          <p:nvPr/>
        </p:nvCxnSpPr>
        <p:spPr bwMode="auto">
          <a:xfrm>
            <a:off x="2647950" y="4365104"/>
            <a:ext cx="0" cy="508636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71"/>
          <p:cNvSpPr>
            <a:spLocks noChangeArrowheads="1"/>
          </p:cNvSpPr>
          <p:nvPr/>
        </p:nvSpPr>
        <p:spPr bwMode="auto">
          <a:xfrm>
            <a:off x="7544494" y="2123378"/>
            <a:ext cx="1295400" cy="360363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실 가용재고 수신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7544494" y="3066235"/>
            <a:ext cx="1295400" cy="360363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당일 주문 한도</a:t>
            </a:r>
            <a:endParaRPr kumimoji="0"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제품별 수량 계산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" name="꺾인 연결선 2"/>
          <p:cNvCxnSpPr>
            <a:stCxn id="24" idx="4"/>
            <a:endCxn id="27" idx="1"/>
          </p:cNvCxnSpPr>
          <p:nvPr/>
        </p:nvCxnSpPr>
        <p:spPr bwMode="auto">
          <a:xfrm flipV="1">
            <a:off x="3295278" y="2303560"/>
            <a:ext cx="4249216" cy="2817608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직선 화살표 연결선 5"/>
          <p:cNvCxnSpPr>
            <a:stCxn id="27" idx="2"/>
          </p:cNvCxnSpPr>
          <p:nvPr/>
        </p:nvCxnSpPr>
        <p:spPr bwMode="auto">
          <a:xfrm>
            <a:off x="8192194" y="2483741"/>
            <a:ext cx="0" cy="54451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 Box 151"/>
          <p:cNvSpPr txBox="1">
            <a:spLocks noChangeArrowheads="1"/>
          </p:cNvSpPr>
          <p:nvPr/>
        </p:nvSpPr>
        <p:spPr bwMode="auto">
          <a:xfrm>
            <a:off x="2828280" y="1936006"/>
            <a:ext cx="5397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SD2.1.3-1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32" name="Text Box 151"/>
          <p:cNvSpPr txBox="1">
            <a:spLocks noChangeArrowheads="1"/>
          </p:cNvSpPr>
          <p:nvPr/>
        </p:nvSpPr>
        <p:spPr bwMode="auto">
          <a:xfrm>
            <a:off x="2828280" y="2869385"/>
            <a:ext cx="5397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SD2.1.3-2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34" name="Text Box 151"/>
          <p:cNvSpPr txBox="1">
            <a:spLocks noChangeArrowheads="1"/>
          </p:cNvSpPr>
          <p:nvPr/>
        </p:nvSpPr>
        <p:spPr bwMode="auto">
          <a:xfrm>
            <a:off x="2828280" y="3775181"/>
            <a:ext cx="5397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SD2.1.3-3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35" name="Text Box 151"/>
          <p:cNvSpPr txBox="1">
            <a:spLocks noChangeArrowheads="1"/>
          </p:cNvSpPr>
          <p:nvPr/>
        </p:nvSpPr>
        <p:spPr bwMode="auto">
          <a:xfrm>
            <a:off x="8372896" y="2872110"/>
            <a:ext cx="5397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SD2.1.3-4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27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SD2.1.3 </a:t>
            </a:r>
            <a:r>
              <a:rPr lang="ko-KR" altLang="en-US" dirty="0"/>
              <a:t>쇼핑몰 재고 정보 전송</a:t>
            </a:r>
            <a:endParaRPr lang="ko-KR" altLang="en-US" dirty="0" smtClean="0"/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2623"/>
              </p:ext>
            </p:extLst>
          </p:nvPr>
        </p:nvGraphicFramePr>
        <p:xfrm>
          <a:off x="271462" y="1796827"/>
          <a:ext cx="9361487" cy="3415210"/>
        </p:xfrm>
        <a:graphic>
          <a:graphicData uri="http://schemas.openxmlformats.org/drawingml/2006/table">
            <a:tbl>
              <a:tblPr/>
              <a:tblGrid>
                <a:gridCol w="1084924"/>
                <a:gridCol w="1939636"/>
                <a:gridCol w="4032448"/>
                <a:gridCol w="931822"/>
                <a:gridCol w="1372657"/>
              </a:tblGrid>
              <a:tr h="26876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318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SD2.1.3.1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일일 배송 미완료</a:t>
                      </a:r>
                      <a:r>
                        <a:rPr kumimoji="0" lang="ko-KR" altLang="en-US" sz="1000" b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0" lang="ko-KR" altLang="en-US" sz="10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 확인</a:t>
                      </a:r>
                      <a:endParaRPr kumimoji="0" lang="en-US" altLang="ko-KR" sz="1000" b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I/F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통해   해당 수신일자 기준  배송 진행 중 재고 현황을 수신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18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SD2.1.3.2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kern="1200" dirty="0" smtClean="0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Mall </a:t>
                      </a:r>
                      <a:r>
                        <a:rPr kumimoji="0" lang="ko-KR" altLang="en-US" sz="1000" b="0" kern="1200" dirty="0" smtClean="0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전용창고 재고 조회 </a:t>
                      </a:r>
                      <a:endParaRPr kumimoji="0" lang="en-US" altLang="ko-KR" sz="1000" b="0" kern="1200" dirty="0" smtClean="0">
                        <a:solidFill>
                          <a:srgbClr val="11111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전용 정보를 조회 하고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 진행 중 재고를 차감한다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자동처리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7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SD2.1.3.3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kern="1200" dirty="0" smtClean="0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Mall </a:t>
                      </a:r>
                      <a:r>
                        <a:rPr kumimoji="0" lang="ko-KR" altLang="en-US" sz="1000" b="0" kern="1200" dirty="0" smtClean="0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전용창고 재고 현황 전송 </a:t>
                      </a:r>
                      <a:endParaRPr kumimoji="0" lang="en-US" altLang="ko-KR" sz="1000" b="0" kern="1200" dirty="0" smtClean="0">
                        <a:solidFill>
                          <a:srgbClr val="11111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전용재고를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BATCH JOB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통해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자동전송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자동처리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1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SD2.1.3.4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0" kern="1200" dirty="0" smtClean="0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당일 주문한도제품별 수량계산</a:t>
                      </a:r>
                      <a:endParaRPr kumimoji="0" lang="en-US" altLang="ko-KR" sz="1000" b="0" kern="1200" dirty="0" smtClean="0">
                        <a:solidFill>
                          <a:srgbClr val="11111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은 해당 재고를 수신 받은 다음 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On-Line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주문수량을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실시간 계산하여  재고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Shortage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여부를 확인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SYSTEM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개발 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13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7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074522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재고 정보 전송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00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SD2.1.3 </a:t>
            </a:r>
            <a:r>
              <a:rPr lang="ko-KR" altLang="en-US" dirty="0"/>
              <a:t>쇼핑몰 재고 정보 전송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607569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재고 정보 전송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27"/>
          <p:cNvSpPr>
            <a:spLocks noChangeArrowheads="1"/>
          </p:cNvSpPr>
          <p:nvPr/>
        </p:nvSpPr>
        <p:spPr bwMode="auto">
          <a:xfrm>
            <a:off x="268288" y="1768475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kumimoji="0" lang="ko-KR" altLang="en-US" sz="1200" b="0" dirty="0" smtClean="0">
                <a:solidFill>
                  <a:schemeClr val="tx1"/>
                </a:solidFill>
              </a:rPr>
              <a:t>업무 </a:t>
            </a:r>
            <a:r>
              <a:rPr kumimoji="0" lang="en-US" altLang="ko-KR" sz="1200" b="0" dirty="0" smtClean="0">
                <a:solidFill>
                  <a:schemeClr val="tx1"/>
                </a:solidFill>
              </a:rPr>
              <a:t>Rule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1)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Mall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전용창고 재고 수량을  자동으로 계산 하여   매일 아침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6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시 기준 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Batch Job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를 통해 자동으로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Mall System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에 전송처리 한다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endParaRPr kumimoji="0" lang="en-US" altLang="ko-KR" sz="10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    2) Mall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의  전용재고 수량을 전송할 때 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배송 진행 중 재고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수량을 차감해야 한다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(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자동 계산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)</a:t>
            </a:r>
            <a:endParaRPr kumimoji="0" lang="en-US" altLang="ko-KR" sz="10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19982</TotalTime>
  <Words>531</Words>
  <Application>Microsoft Office PowerPoint</Application>
  <PresentationFormat>사용자 지정</PresentationFormat>
  <Paragraphs>185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SD2.1.3 쇼핑몰 재고 정보 전송</vt:lpstr>
      <vt:lpstr>PowerPoint 프레젠테이션</vt:lpstr>
      <vt:lpstr>SD2.1.3 쇼핑몰 재고 정보 전송</vt:lpstr>
      <vt:lpstr>SD2.1.3 쇼핑몰 재고 정보 전송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1037</cp:revision>
  <cp:lastPrinted>2001-03-14T06:43:19Z</cp:lastPrinted>
  <dcterms:created xsi:type="dcterms:W3CDTF">2000-09-28T11:17:09Z</dcterms:created>
  <dcterms:modified xsi:type="dcterms:W3CDTF">2018-04-18T06:36:43Z</dcterms:modified>
</cp:coreProperties>
</file>