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ags/tag5.xml" ContentType="application/vnd.openxmlformats-officedocument.presentationml.tags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977" r:id="rId3"/>
    <p:sldMasterId id="2147483794" r:id="rId4"/>
    <p:sldMasterId id="2147484003" r:id="rId5"/>
    <p:sldMasterId id="2147484006" r:id="rId6"/>
  </p:sldMasterIdLst>
  <p:notesMasterIdLst>
    <p:notesMasterId r:id="rId13"/>
  </p:notesMasterIdLst>
  <p:handoutMasterIdLst>
    <p:handoutMasterId r:id="rId14"/>
  </p:handoutMasterIdLst>
  <p:sldIdLst>
    <p:sldId id="256" r:id="rId7"/>
    <p:sldId id="311" r:id="rId8"/>
    <p:sldId id="314" r:id="rId9"/>
    <p:sldId id="305" r:id="rId10"/>
    <p:sldId id="315" r:id="rId11"/>
    <p:sldId id="271" r:id="rId12"/>
  </p:sldIdLst>
  <p:sldSz cx="12192000" cy="6858000"/>
  <p:notesSz cx="6807200" cy="9939338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anose="020B0604020202020204" pitchFamily="34" charset="0"/>
        <a:ea typeface="맑은 고딕" panose="020B0503020000020004" pitchFamily="50" charset="-127"/>
        <a:cs typeface="+mn-cs"/>
      </a:defRPr>
    </a:lvl1pPr>
    <a:lvl2pPr marL="455491" indent="1586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anose="020B0604020202020204" pitchFamily="34" charset="0"/>
        <a:ea typeface="맑은 고딕" panose="020B0503020000020004" pitchFamily="50" charset="-127"/>
        <a:cs typeface="+mn-cs"/>
      </a:defRPr>
    </a:lvl2pPr>
    <a:lvl3pPr marL="910983" indent="3175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anose="020B0604020202020204" pitchFamily="34" charset="0"/>
        <a:ea typeface="맑은 고딕" panose="020B0503020000020004" pitchFamily="50" charset="-127"/>
        <a:cs typeface="+mn-cs"/>
      </a:defRPr>
    </a:lvl3pPr>
    <a:lvl4pPr marL="1366473" indent="4761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anose="020B0604020202020204" pitchFamily="34" charset="0"/>
        <a:ea typeface="맑은 고딕" panose="020B0503020000020004" pitchFamily="50" charset="-127"/>
        <a:cs typeface="+mn-cs"/>
      </a:defRPr>
    </a:lvl4pPr>
    <a:lvl5pPr marL="1821962" indent="6349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anose="020B0604020202020204" pitchFamily="34" charset="0"/>
        <a:ea typeface="맑은 고딕" panose="020B0503020000020004" pitchFamily="50" charset="-127"/>
        <a:cs typeface="+mn-cs"/>
      </a:defRPr>
    </a:lvl5pPr>
    <a:lvl6pPr marL="2285392" algn="l" defTabSz="914158" rtl="0" eaLnBrk="1" latinLnBrk="1" hangingPunct="1">
      <a:defRPr sz="1200" b="1" kern="1200">
        <a:solidFill>
          <a:schemeClr val="tx1"/>
        </a:solidFill>
        <a:latin typeface="Arial" panose="020B0604020202020204" pitchFamily="34" charset="0"/>
        <a:ea typeface="맑은 고딕" panose="020B0503020000020004" pitchFamily="50" charset="-127"/>
        <a:cs typeface="+mn-cs"/>
      </a:defRPr>
    </a:lvl6pPr>
    <a:lvl7pPr marL="2742469" algn="l" defTabSz="914158" rtl="0" eaLnBrk="1" latinLnBrk="1" hangingPunct="1">
      <a:defRPr sz="1200" b="1" kern="1200">
        <a:solidFill>
          <a:schemeClr val="tx1"/>
        </a:solidFill>
        <a:latin typeface="Arial" panose="020B0604020202020204" pitchFamily="34" charset="0"/>
        <a:ea typeface="맑은 고딕" panose="020B0503020000020004" pitchFamily="50" charset="-127"/>
        <a:cs typeface="+mn-cs"/>
      </a:defRPr>
    </a:lvl7pPr>
    <a:lvl8pPr marL="3199547" algn="l" defTabSz="914158" rtl="0" eaLnBrk="1" latinLnBrk="1" hangingPunct="1">
      <a:defRPr sz="1200" b="1" kern="1200">
        <a:solidFill>
          <a:schemeClr val="tx1"/>
        </a:solidFill>
        <a:latin typeface="Arial" panose="020B0604020202020204" pitchFamily="34" charset="0"/>
        <a:ea typeface="맑은 고딕" panose="020B0503020000020004" pitchFamily="50" charset="-127"/>
        <a:cs typeface="+mn-cs"/>
      </a:defRPr>
    </a:lvl8pPr>
    <a:lvl9pPr marL="3656626" algn="l" defTabSz="914158" rtl="0" eaLnBrk="1" latinLnBrk="1" hangingPunct="1">
      <a:defRPr sz="1200" b="1" kern="1200">
        <a:solidFill>
          <a:schemeClr val="tx1"/>
        </a:solidFill>
        <a:latin typeface="Arial" panose="020B0604020202020204" pitchFamily="34" charset="0"/>
        <a:ea typeface="맑은 고딕" panose="020B0503020000020004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288BE"/>
    <a:srgbClr val="F3FAFF"/>
    <a:srgbClr val="009CD7"/>
    <a:srgbClr val="0076BE"/>
    <a:srgbClr val="003A64"/>
    <a:srgbClr val="FFE899"/>
    <a:srgbClr val="FFF9E1"/>
    <a:srgbClr val="EBF6FF"/>
    <a:srgbClr val="BEBFC1"/>
    <a:srgbClr val="512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C90CA3-FC72-4BED-B9E6-B196BBB64411}" v="29" dt="2022-08-11T21:48:32.7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2" autoAdjust="0"/>
    <p:restoredTop sz="96841" autoAdjust="0"/>
  </p:normalViewPr>
  <p:slideViewPr>
    <p:cSldViewPr snapToGrid="0">
      <p:cViewPr>
        <p:scale>
          <a:sx n="110" d="100"/>
          <a:sy n="110" d="100"/>
        </p:scale>
        <p:origin x="1200" y="437"/>
      </p:cViewPr>
      <p:guideLst/>
    </p:cSldViewPr>
  </p:slideViewPr>
  <p:outlineViewPr>
    <p:cViewPr>
      <p:scale>
        <a:sx n="33" d="100"/>
        <a:sy n="33" d="100"/>
      </p:scale>
      <p:origin x="0" y="-613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37" d="100"/>
          <a:sy n="37" d="100"/>
        </p:scale>
        <p:origin x="2383" y="41"/>
      </p:cViewPr>
      <p:guideLst>
        <p:guide orient="horz" pos="3131"/>
        <p:guide pos="214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4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3.xml"/><Relationship Id="rId15" Type="http://schemas.openxmlformats.org/officeDocument/2006/relationships/tags" Target="tags/tag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Young-Keun" userId="30fdb24b8eba1f96" providerId="LiveId" clId="{B0C90CA3-FC72-4BED-B9E6-B196BBB64411}"/>
    <pc:docChg chg="custSel modSld">
      <pc:chgData name="Kim Young-Keun" userId="30fdb24b8eba1f96" providerId="LiveId" clId="{B0C90CA3-FC72-4BED-B9E6-B196BBB64411}" dt="2022-08-11T21:48:40.226" v="497" actId="113"/>
      <pc:docMkLst>
        <pc:docMk/>
      </pc:docMkLst>
      <pc:sldChg chg="modSp mod">
        <pc:chgData name="Kim Young-Keun" userId="30fdb24b8eba1f96" providerId="LiveId" clId="{B0C90CA3-FC72-4BED-B9E6-B196BBB64411}" dt="2022-08-11T21:26:16.886" v="11" actId="20577"/>
        <pc:sldMkLst>
          <pc:docMk/>
          <pc:sldMk cId="317963448" sldId="256"/>
        </pc:sldMkLst>
        <pc:spChg chg="mod">
          <ac:chgData name="Kim Young-Keun" userId="30fdb24b8eba1f96" providerId="LiveId" clId="{B0C90CA3-FC72-4BED-B9E6-B196BBB64411}" dt="2022-08-11T21:26:16.886" v="11" actId="20577"/>
          <ac:spMkLst>
            <pc:docMk/>
            <pc:sldMk cId="317963448" sldId="256"/>
            <ac:spMk id="10" creationId="{39E86A5E-CACE-4D1B-AED6-234EF4DF4CFB}"/>
          </ac:spMkLst>
        </pc:spChg>
        <pc:spChg chg="mod">
          <ac:chgData name="Kim Young-Keun" userId="30fdb24b8eba1f96" providerId="LiveId" clId="{B0C90CA3-FC72-4BED-B9E6-B196BBB64411}" dt="2022-08-11T21:26:13.148" v="7" actId="20577"/>
          <ac:spMkLst>
            <pc:docMk/>
            <pc:sldMk cId="317963448" sldId="256"/>
            <ac:spMk id="11" creationId="{A2E700FE-AA58-4BDE-9345-997823DA3CB7}"/>
          </ac:spMkLst>
        </pc:spChg>
      </pc:sldChg>
      <pc:sldChg chg="modSp mod">
        <pc:chgData name="Kim Young-Keun" userId="30fdb24b8eba1f96" providerId="LiveId" clId="{B0C90CA3-FC72-4BED-B9E6-B196BBB64411}" dt="2022-08-11T21:48:40.226" v="497" actId="113"/>
        <pc:sldMkLst>
          <pc:docMk/>
          <pc:sldMk cId="1079174133" sldId="305"/>
        </pc:sldMkLst>
        <pc:spChg chg="mod">
          <ac:chgData name="Kim Young-Keun" userId="30fdb24b8eba1f96" providerId="LiveId" clId="{B0C90CA3-FC72-4BED-B9E6-B196BBB64411}" dt="2022-08-11T21:48:40.226" v="497" actId="113"/>
          <ac:spMkLst>
            <pc:docMk/>
            <pc:sldMk cId="1079174133" sldId="305"/>
            <ac:spMk id="14" creationId="{00000000-0000-0000-0000-000000000000}"/>
          </ac:spMkLst>
        </pc:spChg>
      </pc:sldChg>
      <pc:sldChg chg="addSp delSp modSp mod">
        <pc:chgData name="Kim Young-Keun" userId="30fdb24b8eba1f96" providerId="LiveId" clId="{B0C90CA3-FC72-4BED-B9E6-B196BBB64411}" dt="2022-08-11T21:36:59.723" v="159" actId="6549"/>
        <pc:sldMkLst>
          <pc:docMk/>
          <pc:sldMk cId="2094669047" sldId="311"/>
        </pc:sldMkLst>
        <pc:graphicFrameChg chg="mod modGraphic">
          <ac:chgData name="Kim Young-Keun" userId="30fdb24b8eba1f96" providerId="LiveId" clId="{B0C90CA3-FC72-4BED-B9E6-B196BBB64411}" dt="2022-08-11T21:36:59.723" v="159" actId="6549"/>
          <ac:graphicFrameMkLst>
            <pc:docMk/>
            <pc:sldMk cId="2094669047" sldId="311"/>
            <ac:graphicFrameMk id="10" creationId="{C55B1267-3713-49FB-9609-4F0CE8C8AB8E}"/>
          </ac:graphicFrameMkLst>
        </pc:graphicFrameChg>
        <pc:picChg chg="del">
          <ac:chgData name="Kim Young-Keun" userId="30fdb24b8eba1f96" providerId="LiveId" clId="{B0C90CA3-FC72-4BED-B9E6-B196BBB64411}" dt="2022-08-11T21:29:20.771" v="12" actId="478"/>
          <ac:picMkLst>
            <pc:docMk/>
            <pc:sldMk cId="2094669047" sldId="311"/>
            <ac:picMk id="3" creationId="{1B5D3175-0455-FDB0-314A-84394BC736CC}"/>
          </ac:picMkLst>
        </pc:picChg>
        <pc:picChg chg="add mod">
          <ac:chgData name="Kim Young-Keun" userId="30fdb24b8eba1f96" providerId="LiveId" clId="{B0C90CA3-FC72-4BED-B9E6-B196BBB64411}" dt="2022-08-11T21:29:41.932" v="24" actId="14100"/>
          <ac:picMkLst>
            <pc:docMk/>
            <pc:sldMk cId="2094669047" sldId="311"/>
            <ac:picMk id="4" creationId="{2DC39115-A024-6C42-FBE2-965DDE9924A9}"/>
          </ac:picMkLst>
        </pc:picChg>
      </pc:sldChg>
      <pc:sldChg chg="modSp mod">
        <pc:chgData name="Kim Young-Keun" userId="30fdb24b8eba1f96" providerId="LiveId" clId="{B0C90CA3-FC72-4BED-B9E6-B196BBB64411}" dt="2022-08-11T21:47:15.414" v="435" actId="20577"/>
        <pc:sldMkLst>
          <pc:docMk/>
          <pc:sldMk cId="3703220667" sldId="314"/>
        </pc:sldMkLst>
        <pc:graphicFrameChg chg="mod modGraphic">
          <ac:chgData name="Kim Young-Keun" userId="30fdb24b8eba1f96" providerId="LiveId" clId="{B0C90CA3-FC72-4BED-B9E6-B196BBB64411}" dt="2022-08-11T21:47:15.414" v="435" actId="20577"/>
          <ac:graphicFrameMkLst>
            <pc:docMk/>
            <pc:sldMk cId="3703220667" sldId="314"/>
            <ac:graphicFrameMk id="11" creationId="{00000000-0000-0000-0000-000000000000}"/>
          </ac:graphicFrameMkLst>
        </pc:graphicFrameChg>
      </pc:sldChg>
      <pc:sldChg chg="modSp mod">
        <pc:chgData name="Kim Young-Keun" userId="30fdb24b8eba1f96" providerId="LiveId" clId="{B0C90CA3-FC72-4BED-B9E6-B196BBB64411}" dt="2022-08-11T21:47:05.454" v="432" actId="20577"/>
        <pc:sldMkLst>
          <pc:docMk/>
          <pc:sldMk cId="4121838595" sldId="315"/>
        </pc:sldMkLst>
        <pc:graphicFrameChg chg="mod modGraphic">
          <ac:chgData name="Kim Young-Keun" userId="30fdb24b8eba1f96" providerId="LiveId" clId="{B0C90CA3-FC72-4BED-B9E6-B196BBB64411}" dt="2022-08-11T21:47:05.454" v="432" actId="20577"/>
          <ac:graphicFrameMkLst>
            <pc:docMk/>
            <pc:sldMk cId="4121838595" sldId="315"/>
            <ac:graphicFrameMk id="11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defTabSz="919777" eaLnBrk="1" hangingPunct="1">
              <a:defRPr b="0">
                <a:latin typeface="Arial" charset="0"/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endParaRPr lang="en-US" altLang="ko-KR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algn="r" defTabSz="919777" eaLnBrk="1" hangingPunct="1">
              <a:defRPr b="0">
                <a:latin typeface="Arial" charset="0"/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endParaRPr lang="en-US" altLang="ko-KR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7988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defTabSz="919777" eaLnBrk="1" hangingPunct="1">
              <a:defRPr b="0">
                <a:latin typeface="Arial" charset="0"/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endParaRPr lang="en-US" altLang="ko-KR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0863"/>
            <a:ext cx="2947988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b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0FB70B9-C3BB-486E-B1D3-04C2AD40159F}" type="slidenum">
              <a:rPr lang="ko-KR" altLang="en-US">
                <a:latin typeface="나눔스퀘어" panose="020B0600000101010101" pitchFamily="50" charset="-127"/>
                <a:ea typeface="나눔스퀘어" panose="020B0600000101010101" pitchFamily="50" charset="-127"/>
              </a:rPr>
              <a:pPr>
                <a:defRPr/>
              </a:pPr>
              <a:t>‹#›</a:t>
            </a:fld>
            <a:endParaRPr lang="en-US" altLang="ko-KR" dirty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2123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defTabSz="919777" eaLnBrk="1" hangingPunct="1">
              <a:defRPr b="0">
                <a:latin typeface="나눔스퀘어" panose="020B0600000101010101" pitchFamily="50" charset="-127"/>
                <a:ea typeface="나눔스퀘어" panose="020B0600000101010101" pitchFamily="50" charset="-127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algn="r" defTabSz="919777" eaLnBrk="1" hangingPunct="1">
              <a:defRPr b="0">
                <a:latin typeface="나눔스퀘어" panose="020B0600000101010101" pitchFamily="50" charset="-127"/>
                <a:ea typeface="나눔스퀘어" panose="020B0600000101010101" pitchFamily="50" charset="-127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262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5125" cy="44719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dirty="0"/>
              <a:t>Click to edit Master text styles</a:t>
            </a:r>
          </a:p>
          <a:p>
            <a:pPr lvl="1"/>
            <a:r>
              <a:rPr lang="en-US" altLang="ko-KR" noProof="0" dirty="0"/>
              <a:t>Second level</a:t>
            </a:r>
          </a:p>
          <a:p>
            <a:pPr lvl="2"/>
            <a:r>
              <a:rPr lang="en-US" altLang="ko-KR" noProof="0" dirty="0"/>
              <a:t>Third level</a:t>
            </a:r>
          </a:p>
          <a:p>
            <a:pPr lvl="3"/>
            <a:r>
              <a:rPr lang="en-US" altLang="ko-KR" noProof="0" dirty="0"/>
              <a:t>Fourth level</a:t>
            </a:r>
          </a:p>
          <a:p>
            <a:pPr lvl="4"/>
            <a:r>
              <a:rPr lang="en-US" altLang="ko-KR" noProof="0" dirty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7988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defTabSz="919777" eaLnBrk="1" hangingPunct="1">
              <a:defRPr b="0">
                <a:latin typeface="나눔스퀘어" panose="020B0600000101010101" pitchFamily="50" charset="-127"/>
                <a:ea typeface="나눔스퀘어" panose="020B0600000101010101" pitchFamily="50" charset="-127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0863"/>
            <a:ext cx="2947988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b="0">
                <a:latin typeface="나눔스퀘어" panose="020B0600000101010101" pitchFamily="50" charset="-127"/>
                <a:ea typeface="나눔스퀘어" panose="020B0600000101010101" pitchFamily="50" charset="-127"/>
              </a:defRPr>
            </a:lvl1pPr>
          </a:lstStyle>
          <a:p>
            <a:pPr>
              <a:defRPr/>
            </a:pPr>
            <a:fld id="{4191F07A-9B9D-4626-A8A4-FF6E4F34FA8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22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스퀘어" panose="020B0600000101010101" pitchFamily="50" charset="-127"/>
        <a:ea typeface="나눔스퀘어" panose="020B0600000101010101" pitchFamily="50" charset="-127"/>
        <a:cs typeface="+mn-cs"/>
      </a:defRPr>
    </a:lvl1pPr>
    <a:lvl2pPr marL="455491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스퀘어" panose="020B0600000101010101" pitchFamily="50" charset="-127"/>
        <a:ea typeface="나눔스퀘어" panose="020B0600000101010101" pitchFamily="50" charset="-127"/>
        <a:cs typeface="+mn-cs"/>
      </a:defRPr>
    </a:lvl2pPr>
    <a:lvl3pPr marL="91098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스퀘어" panose="020B0600000101010101" pitchFamily="50" charset="-127"/>
        <a:ea typeface="나눔스퀘어" panose="020B0600000101010101" pitchFamily="50" charset="-127"/>
        <a:cs typeface="+mn-cs"/>
      </a:defRPr>
    </a:lvl3pPr>
    <a:lvl4pPr marL="136647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스퀘어" panose="020B0600000101010101" pitchFamily="50" charset="-127"/>
        <a:ea typeface="나눔스퀘어" panose="020B0600000101010101" pitchFamily="50" charset="-127"/>
        <a:cs typeface="+mn-cs"/>
      </a:defRPr>
    </a:lvl4pPr>
    <a:lvl5pPr marL="1821962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스퀘어" panose="020B0600000101010101" pitchFamily="50" charset="-127"/>
        <a:ea typeface="나눔스퀘어" panose="020B0600000101010101" pitchFamily="50" charset="-127"/>
        <a:cs typeface="+mn-cs"/>
      </a:defRPr>
    </a:lvl5pPr>
    <a:lvl6pPr marL="2279257" algn="l" defTabSz="9117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5111" algn="l" defTabSz="9117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0965" algn="l" defTabSz="9117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6816" algn="l" defTabSz="9117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91F07A-9B9D-4626-A8A4-FF6E4F34FA80}" type="slidenum">
              <a:rPr lang="ko-KR" altLang="en-US" smtClean="0"/>
              <a:pPr>
                <a:defRPr/>
              </a:pPr>
              <a:t>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475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Relationship Id="rId5" Type="http://schemas.openxmlformats.org/officeDocument/2006/relationships/image" Target="../media/image9.png"/><Relationship Id="rId4" Type="http://schemas.microsoft.com/office/2007/relationships/hdphoto" Target="../media/hdphoto2.wdp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+ 날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quarter" idx="10" hasCustomPrompt="1"/>
          </p:nvPr>
        </p:nvSpPr>
        <p:spPr>
          <a:xfrm>
            <a:off x="3801607" y="5119766"/>
            <a:ext cx="4426226" cy="438582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marL="0" indent="0" algn="ctr">
              <a:lnSpc>
                <a:spcPct val="150000"/>
              </a:lnSpc>
              <a:buFont typeface="Wingdings" panose="05000000000000000000" pitchFamily="2" charset="2"/>
              <a:buNone/>
              <a:defRPr sz="1500" baseline="0"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Open Sans" panose="020B0606030504020204" pitchFamily="34" charset="0"/>
              </a:defRPr>
            </a:lvl1pPr>
          </a:lstStyle>
          <a:p>
            <a:pPr lvl="0"/>
            <a:r>
              <a:rPr lang="ko-KR" altLang="en-US" dirty="0"/>
              <a:t>날짜입력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795131" y="1743480"/>
            <a:ext cx="10601738" cy="800219"/>
          </a:xfrm>
        </p:spPr>
        <p:txBody>
          <a:bodyPr/>
          <a:lstStyle>
            <a:lvl1pPr>
              <a:defRPr>
                <a:latin typeface="+mj-ea"/>
                <a:ea typeface="+mj-ea"/>
                <a:cs typeface="Open Sans" panose="020B060603050402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7" name="텍스트 개체 틀 10"/>
          <p:cNvSpPr>
            <a:spLocks noGrp="1"/>
          </p:cNvSpPr>
          <p:nvPr>
            <p:ph type="body" sz="quarter" idx="11"/>
          </p:nvPr>
        </p:nvSpPr>
        <p:spPr>
          <a:xfrm>
            <a:off x="795131" y="2809034"/>
            <a:ext cx="10601738" cy="560153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j-ea"/>
                <a:ea typeface="+mj-ea"/>
                <a:cs typeface="Open Sans" panose="020B0606030504020204" pitchFamily="34" charset="0"/>
              </a:defRPr>
            </a:lvl1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FB6D8E2D-1EF5-4B8D-9ECA-B3E44018930F}"/>
              </a:ext>
            </a:extLst>
          </p:cNvPr>
          <p:cNvGrpSpPr/>
          <p:nvPr userDrawn="1"/>
        </p:nvGrpSpPr>
        <p:grpSpPr>
          <a:xfrm>
            <a:off x="9697065" y="4403190"/>
            <a:ext cx="2079894" cy="504012"/>
            <a:chOff x="428267" y="1408990"/>
            <a:chExt cx="11897084" cy="2882973"/>
          </a:xfrm>
        </p:grpSpPr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32901127-2D31-4626-8B6F-63C23C2807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2060" t="29583" r="25713" b="27661"/>
            <a:stretch/>
          </p:blipFill>
          <p:spPr>
            <a:xfrm>
              <a:off x="428267" y="1408990"/>
              <a:ext cx="3122172" cy="288297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52B69F75-C1F8-4475-A9FA-697C6320D4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038"/>
            <a:stretch/>
          </p:blipFill>
          <p:spPr>
            <a:xfrm>
              <a:off x="3476625" y="1478424"/>
              <a:ext cx="8848726" cy="279873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2" name="Picture 8">
            <a:extLst>
              <a:ext uri="{FF2B5EF4-FFF2-40B4-BE49-F238E27FC236}">
                <a16:creationId xmlns:a16="http://schemas.microsoft.com/office/drawing/2014/main" id="{E6ED6251-D586-5329-8E10-69E68C8D85FE}"/>
              </a:ext>
            </a:extLst>
          </p:cNvPr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63352" y="4375946"/>
            <a:ext cx="1905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9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1, 2 + 주제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5"/>
          <p:cNvSpPr>
            <a:spLocks noGrp="1"/>
          </p:cNvSpPr>
          <p:nvPr>
            <p:ph type="body" sz="quarter" idx="11"/>
          </p:nvPr>
        </p:nvSpPr>
        <p:spPr>
          <a:xfrm>
            <a:off x="623888" y="855504"/>
            <a:ext cx="11088000" cy="36000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Open Sans" panose="020B0606030504020204" pitchFamily="34" charset="0"/>
              </a:defRPr>
            </a:lvl1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623887" y="227677"/>
            <a:ext cx="7817379" cy="400110"/>
          </a:xfrm>
        </p:spPr>
        <p:txBody>
          <a:bodyPr/>
          <a:lstStyle>
            <a:lvl1pPr>
              <a:defRPr sz="2000">
                <a:latin typeface="나눔스퀘어" panose="020B0600000101010101" pitchFamily="50" charset="-127"/>
                <a:ea typeface="나눔스퀘어" panose="020B0600000101010101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2877378096"/>
      </p:ext>
    </p:extLst>
  </p:cSld>
  <p:clrMapOvr>
    <a:masterClrMapping/>
  </p:clrMapOvr>
  <p:transition spd="med">
    <p:pull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01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1, 2, 3 + 주제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5"/>
          <p:cNvSpPr>
            <a:spLocks noGrp="1"/>
          </p:cNvSpPr>
          <p:nvPr>
            <p:ph type="body" sz="quarter" idx="11"/>
          </p:nvPr>
        </p:nvSpPr>
        <p:spPr>
          <a:xfrm>
            <a:off x="623888" y="855504"/>
            <a:ext cx="11088000" cy="36000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50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Open Sans" panose="020B060603050402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4"/>
          </p:nvPr>
        </p:nvSpPr>
        <p:spPr>
          <a:xfrm>
            <a:off x="8061115" y="424234"/>
            <a:ext cx="4042653" cy="292388"/>
          </a:xfrm>
          <a:prstGeom prst="rect">
            <a:avLst/>
          </a:prstGeom>
        </p:spPr>
        <p:txBody>
          <a:bodyPr anchor="ctr"/>
          <a:lstStyle>
            <a:lvl1pPr algn="r">
              <a:defRPr sz="1100"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Open Sans" panose="020B0606030504020204" pitchFamily="34" charset="0"/>
              </a:defRPr>
            </a:lvl1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623887" y="251466"/>
            <a:ext cx="7817379" cy="352532"/>
          </a:xfrm>
          <a:prstGeom prst="rect">
            <a:avLst/>
          </a:prstGeom>
        </p:spPr>
        <p:txBody>
          <a:bodyPr/>
          <a:lstStyle>
            <a:lvl1pPr>
              <a:defRPr>
                <a:latin typeface="나눔스퀘어" panose="020B0600000101010101" pitchFamily="50" charset="-127"/>
                <a:ea typeface="나눔스퀘어" panose="020B0600000101010101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191879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3840">
          <p15:clr>
            <a:srgbClr val="FBAE40"/>
          </p15:clr>
        </p15:guide>
        <p15:guide id="4" pos="325">
          <p15:clr>
            <a:srgbClr val="FBAE40"/>
          </p15:clr>
        </p15:guide>
        <p15:guide id="5" orient="horz" pos="4020">
          <p15:clr>
            <a:srgbClr val="FBAE40"/>
          </p15:clr>
        </p15:guide>
        <p15:guide id="6" pos="393">
          <p15:clr>
            <a:srgbClr val="FBAE40"/>
          </p15:clr>
        </p15:guide>
        <p15:guide id="7" orient="horz" pos="527">
          <p15:clr>
            <a:srgbClr val="FBAE40"/>
          </p15:clr>
        </p15:guide>
        <p15:guide id="8" orient="horz" pos="100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제목 1, 2 + 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 hasCustomPrompt="1"/>
          </p:nvPr>
        </p:nvSpPr>
        <p:spPr>
          <a:xfrm>
            <a:off x="1007855" y="920213"/>
            <a:ext cx="9779414" cy="76033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kumimoji="0" lang="ko-KR" altLang="en-US" sz="3600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나눔스퀘어" panose="020B0600000101010101" pitchFamily="50" charset="-127"/>
                <a:ea typeface="나눔스퀘어" panose="020B0600000101010101" pitchFamily="50" charset="-127"/>
                <a:cs typeface="나눔스퀘어" panose="020B0600000101010101" pitchFamily="50" charset="-127"/>
              </a:defRPr>
            </a:lvl1pPr>
          </a:lstStyle>
          <a:p>
            <a:pPr marL="0" lvl="0" indent="0" algn="l">
              <a:spcBef>
                <a:spcPct val="0"/>
              </a:spcBef>
              <a:buFont typeface="Wingdings" panose="05000000000000000000" pitchFamily="2" charset="2"/>
            </a:pPr>
            <a:r>
              <a:rPr lang="en-US" altLang="ko-KR" dirty="0"/>
              <a:t>Main Title</a:t>
            </a:r>
            <a:endParaRPr lang="ko-KR" altLang="en-US" dirty="0"/>
          </a:p>
        </p:txBody>
      </p:sp>
      <p:sp>
        <p:nvSpPr>
          <p:cNvPr id="6" name="텍스트 개체 틀 3"/>
          <p:cNvSpPr>
            <a:spLocks noGrp="1"/>
          </p:cNvSpPr>
          <p:nvPr>
            <p:ph type="body" sz="quarter" idx="11" hasCustomPrompt="1"/>
          </p:nvPr>
        </p:nvSpPr>
        <p:spPr>
          <a:xfrm>
            <a:off x="1020554" y="265851"/>
            <a:ext cx="9779414" cy="371127"/>
          </a:xfrm>
          <a:prstGeom prst="rect">
            <a:avLst/>
          </a:prstGeom>
        </p:spPr>
        <p:txBody>
          <a:bodyPr vert="horz" wrap="square" lIns="63500" tIns="0" rIns="36000" bIns="0" rtlCol="0" anchor="ctr">
            <a:spAutoFit/>
          </a:bodyPr>
          <a:lstStyle>
            <a:lvl1pPr algn="l">
              <a:defRPr lang="ko-KR" altLang="en-US" sz="2000" kern="0" dirty="0"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Open Sans" panose="020B0606030504020204" pitchFamily="34" charset="0"/>
              </a:defRPr>
            </a:lvl1pPr>
          </a:lstStyle>
          <a:p>
            <a:pPr lvl="0" algn="l">
              <a:tabLst>
                <a:tab pos="456569" algn="l"/>
              </a:tabLst>
            </a:pPr>
            <a:r>
              <a:rPr lang="en-US" altLang="ko-KR" dirty="0"/>
              <a:t>Sub-Title</a:t>
            </a:r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2" hasCustomPrompt="1"/>
          </p:nvPr>
        </p:nvSpPr>
        <p:spPr>
          <a:xfrm>
            <a:off x="2352261" y="2707906"/>
            <a:ext cx="7487478" cy="405304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marL="285750" indent="-285750">
              <a:lnSpc>
                <a:spcPct val="150000"/>
              </a:lnSpc>
              <a:buFont typeface="Wingdings" panose="05000000000000000000" pitchFamily="2" charset="2"/>
              <a:buChar char="v"/>
              <a:defRPr sz="1500">
                <a:latin typeface="+mj-ea"/>
                <a:ea typeface="+mj-ea"/>
                <a:cs typeface="Open Sans" panose="020B0606030504020204" pitchFamily="34" charset="0"/>
              </a:defRPr>
            </a:lvl1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8" name="텍스트 개체 틀 3"/>
          <p:cNvSpPr>
            <a:spLocks noGrp="1"/>
          </p:cNvSpPr>
          <p:nvPr>
            <p:ph type="body" sz="quarter" idx="13" hasCustomPrompt="1"/>
          </p:nvPr>
        </p:nvSpPr>
        <p:spPr>
          <a:xfrm>
            <a:off x="4421867" y="6471640"/>
            <a:ext cx="3348266" cy="222690"/>
          </a:xfrm>
          <a:prstGeom prst="rect">
            <a:avLst/>
          </a:prstGeom>
        </p:spPr>
        <p:txBody>
          <a:bodyPr vert="horz" wrap="square" lIns="63500" tIns="0" rIns="36000" bIns="0" rtlCol="0" anchor="ctr">
            <a:spAutoFit/>
          </a:bodyPr>
          <a:lstStyle>
            <a:lvl1pPr algn="l">
              <a:defRPr lang="ko-KR" altLang="en-US" sz="1200" kern="0" dirty="0">
                <a:solidFill>
                  <a:schemeClr val="accent4"/>
                </a:solidFill>
                <a:latin typeface="+mj-ea"/>
                <a:ea typeface="+mj-ea"/>
                <a:cs typeface="Open Sans" panose="020B0606030504020204" pitchFamily="34" charset="0"/>
              </a:defRPr>
            </a:lvl1pPr>
          </a:lstStyle>
          <a:p>
            <a:pPr lvl="0" algn="l">
              <a:tabLst>
                <a:tab pos="456569" algn="l"/>
              </a:tabLst>
            </a:pPr>
            <a:r>
              <a:rPr lang="ko-KR" altLang="en-US" dirty="0"/>
              <a:t>행사 제목</a:t>
            </a: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4854" y="6214533"/>
            <a:ext cx="2520906" cy="368452"/>
          </a:xfrm>
          <a:prstGeom prst="rect">
            <a:avLst/>
          </a:prstGeom>
        </p:spPr>
      </p:pic>
      <p:sp>
        <p:nvSpPr>
          <p:cNvPr id="12" name="직각 삼각형 11"/>
          <p:cNvSpPr/>
          <p:nvPr userDrawn="1"/>
        </p:nvSpPr>
        <p:spPr bwMode="auto">
          <a:xfrm rot="10800000" flipH="1" flipV="1">
            <a:off x="-1" y="4869712"/>
            <a:ext cx="3051545" cy="1988289"/>
          </a:xfrm>
          <a:prstGeom prst="rtTriangle">
            <a:avLst/>
          </a:prstGeom>
          <a:solidFill>
            <a:schemeClr val="bg1"/>
          </a:solidFill>
          <a:ln w="12700">
            <a:noFill/>
            <a:round/>
            <a:headEnd type="none" w="med" len="med"/>
            <a:tailEnd type="none" w="med" len="med"/>
          </a:ln>
          <a:effectLst>
            <a:innerShdw blurRad="88900" dist="50800" dir="18900000">
              <a:schemeClr val="tx1">
                <a:lumMod val="65000"/>
                <a:lumOff val="35000"/>
                <a:alpha val="50000"/>
              </a:scheme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prstClr val="black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14FCC3E8-CF83-FA10-68C4-B16D951512A0}"/>
              </a:ext>
            </a:extLst>
          </p:cNvPr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13910" y="6154140"/>
            <a:ext cx="1790827" cy="63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07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 1, 2, 3 + 주제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4">
            <a:extLst>
              <a:ext uri="{FF2B5EF4-FFF2-40B4-BE49-F238E27FC236}">
                <a16:creationId xmlns:a16="http://schemas.microsoft.com/office/drawing/2014/main" id="{3FCFB95F-BC7D-4871-AACA-E66D5D5E58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7855" y="920213"/>
            <a:ext cx="9779414" cy="76033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kumimoji="0" lang="ko-KR" altLang="en-US" sz="3600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나눔스퀘어" panose="020B0600000101010101" pitchFamily="50" charset="-127"/>
                <a:ea typeface="나눔스퀘어" panose="020B0600000101010101" pitchFamily="50" charset="-127"/>
                <a:cs typeface="나눔스퀘어" panose="020B0600000101010101" pitchFamily="50" charset="-127"/>
              </a:defRPr>
            </a:lvl1pPr>
          </a:lstStyle>
          <a:p>
            <a:pPr marL="0" lvl="0" indent="0" algn="l">
              <a:spcBef>
                <a:spcPct val="0"/>
              </a:spcBef>
              <a:buFont typeface="Wingdings" panose="05000000000000000000" pitchFamily="2" charset="2"/>
            </a:pPr>
            <a:r>
              <a:rPr lang="en-US" altLang="ko-KR" dirty="0"/>
              <a:t>Main Title</a:t>
            </a:r>
            <a:endParaRPr lang="ko-KR" altLang="en-US" dirty="0"/>
          </a:p>
        </p:txBody>
      </p:sp>
      <p:sp>
        <p:nvSpPr>
          <p:cNvPr id="8" name="텍스트 개체 틀 3">
            <a:extLst>
              <a:ext uri="{FF2B5EF4-FFF2-40B4-BE49-F238E27FC236}">
                <a16:creationId xmlns:a16="http://schemas.microsoft.com/office/drawing/2014/main" id="{95201CAE-FE71-41D5-A519-C26F5F2173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20554" y="265851"/>
            <a:ext cx="9779414" cy="371127"/>
          </a:xfrm>
          <a:prstGeom prst="rect">
            <a:avLst/>
          </a:prstGeom>
        </p:spPr>
        <p:txBody>
          <a:bodyPr vert="horz" wrap="square" lIns="63500" tIns="0" rIns="36000" bIns="0" rtlCol="0" anchor="ctr">
            <a:spAutoFit/>
          </a:bodyPr>
          <a:lstStyle>
            <a:lvl1pPr algn="l">
              <a:defRPr lang="ko-KR" altLang="en-US" sz="2000" kern="0" dirty="0"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Open Sans" panose="020B0606030504020204" pitchFamily="34" charset="0"/>
              </a:defRPr>
            </a:lvl1pPr>
          </a:lstStyle>
          <a:p>
            <a:pPr lvl="0" algn="l">
              <a:tabLst>
                <a:tab pos="456569" algn="l"/>
              </a:tabLst>
            </a:pPr>
            <a:r>
              <a:rPr lang="en-US" altLang="ko-KR" dirty="0"/>
              <a:t>Sub-Title</a:t>
            </a:r>
            <a:endParaRPr lang="ko-KR" altLang="en-US" dirty="0"/>
          </a:p>
        </p:txBody>
      </p:sp>
      <p:sp>
        <p:nvSpPr>
          <p:cNvPr id="9" name="텍스트 개체 틀 3">
            <a:extLst>
              <a:ext uri="{FF2B5EF4-FFF2-40B4-BE49-F238E27FC236}">
                <a16:creationId xmlns:a16="http://schemas.microsoft.com/office/drawing/2014/main" id="{9F1EC94F-22A4-4C93-A687-A36A577C38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52261" y="2707906"/>
            <a:ext cx="7487478" cy="405304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marL="285750" indent="-285750">
              <a:lnSpc>
                <a:spcPct val="150000"/>
              </a:lnSpc>
              <a:buFont typeface="Wingdings" panose="05000000000000000000" pitchFamily="2" charset="2"/>
              <a:buChar char="v"/>
              <a:defRPr sz="1500">
                <a:latin typeface="나눔스퀘어" panose="020B0600000101010101" pitchFamily="50" charset="-127"/>
                <a:ea typeface="나눔스퀘어" panose="020B0600000101010101" pitchFamily="50" charset="-127"/>
                <a:cs typeface="Open Sans" panose="020B0606030504020204" pitchFamily="34" charset="0"/>
              </a:defRPr>
            </a:lvl1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10" name="텍스트 개체 틀 3">
            <a:extLst>
              <a:ext uri="{FF2B5EF4-FFF2-40B4-BE49-F238E27FC236}">
                <a16:creationId xmlns:a16="http://schemas.microsoft.com/office/drawing/2014/main" id="{3784D21B-61D6-4B68-81FB-F5698D00FAA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1867" y="6471640"/>
            <a:ext cx="3348266" cy="222690"/>
          </a:xfrm>
          <a:prstGeom prst="rect">
            <a:avLst/>
          </a:prstGeom>
        </p:spPr>
        <p:txBody>
          <a:bodyPr vert="horz" wrap="square" lIns="63500" tIns="0" rIns="36000" bIns="0" rtlCol="0" anchor="ctr">
            <a:spAutoFit/>
          </a:bodyPr>
          <a:lstStyle>
            <a:lvl1pPr algn="l">
              <a:defRPr lang="ko-KR" altLang="en-US" sz="1200" kern="0" dirty="0">
                <a:solidFill>
                  <a:schemeClr val="accent4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Open Sans" panose="020B0606030504020204" pitchFamily="34" charset="0"/>
              </a:defRPr>
            </a:lvl1pPr>
          </a:lstStyle>
          <a:p>
            <a:pPr lvl="0" algn="l">
              <a:tabLst>
                <a:tab pos="456569" algn="l"/>
              </a:tabLst>
            </a:pPr>
            <a:r>
              <a:rPr lang="ko-KR" altLang="en-US" dirty="0"/>
              <a:t>행사 제목</a:t>
            </a:r>
          </a:p>
        </p:txBody>
      </p:sp>
    </p:spTree>
    <p:extLst>
      <p:ext uri="{BB962C8B-B14F-4D97-AF65-F5344CB8AC3E}">
        <p14:creationId xmlns:p14="http://schemas.microsoft.com/office/powerpoint/2010/main" val="15572298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3840">
          <p15:clr>
            <a:srgbClr val="FBAE40"/>
          </p15:clr>
        </p15:guide>
        <p15:guide id="4" pos="325">
          <p15:clr>
            <a:srgbClr val="FBAE40"/>
          </p15:clr>
        </p15:guide>
        <p15:guide id="5" orient="horz" pos="4020">
          <p15:clr>
            <a:srgbClr val="FBAE40"/>
          </p15:clr>
        </p15:guide>
        <p15:guide id="6" pos="384">
          <p15:clr>
            <a:srgbClr val="FBAE40"/>
          </p15:clr>
        </p15:guide>
        <p15:guide id="7" orient="horz" pos="527">
          <p15:clr>
            <a:srgbClr val="FBAE40"/>
          </p15:clr>
        </p15:guide>
        <p15:guide id="8" orient="horz" pos="100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+ 날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302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tags" Target="../tags/tag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9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직사각형 28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13" name="직사각형 12"/>
          <p:cNvSpPr/>
          <p:nvPr userDrawn="1"/>
        </p:nvSpPr>
        <p:spPr>
          <a:xfrm>
            <a:off x="-13" y="4972050"/>
            <a:ext cx="12191999" cy="6133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14" name="직사각형 13"/>
          <p:cNvSpPr/>
          <p:nvPr userDrawn="1"/>
        </p:nvSpPr>
        <p:spPr>
          <a:xfrm>
            <a:off x="-13" y="4591"/>
            <a:ext cx="12191999" cy="506865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pic>
        <p:nvPicPr>
          <p:cNvPr id="22" name="그림 21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299" y="5965628"/>
            <a:ext cx="3581402" cy="523452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4894389" y="6603380"/>
            <a:ext cx="24368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700" b="0" dirty="0">
                <a:solidFill>
                  <a:schemeClr val="bg1">
                    <a:lumMod val="65000"/>
                  </a:schemeClr>
                </a:solidFill>
                <a:latin typeface="나눔스퀘어" panose="020B0600000101010101" pitchFamily="50" charset="-127"/>
                <a:ea typeface="Open Sans" panose="020B0606030504020204" pitchFamily="34" charset="0"/>
                <a:cs typeface="Open Sans" panose="020B0606030504020204" pitchFamily="34" charset="0"/>
              </a:rPr>
              <a:t>Copyright</a:t>
            </a:r>
            <a:r>
              <a:rPr lang="en-US" altLang="ko-KR" sz="700" b="0" baseline="0" dirty="0">
                <a:solidFill>
                  <a:schemeClr val="bg1">
                    <a:lumMod val="65000"/>
                  </a:schemeClr>
                </a:solidFill>
                <a:latin typeface="나눔스퀘어" panose="020B0600000101010101" pitchFamily="50" charset="-127"/>
                <a:ea typeface="Open Sans" panose="020B0606030504020204" pitchFamily="34" charset="0"/>
                <a:cs typeface="Open Sans" panose="020B0606030504020204" pitchFamily="34" charset="0"/>
              </a:rPr>
              <a:t> © BSG Partners Co., Ltd. All Rights Reserved.</a:t>
            </a:r>
            <a:endParaRPr lang="ko-KR" altLang="en-US" sz="700" b="0" dirty="0">
              <a:solidFill>
                <a:schemeClr val="bg1">
                  <a:lumMod val="65000"/>
                </a:schemeClr>
              </a:solidFill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795131" y="1772494"/>
            <a:ext cx="10601738" cy="742191"/>
          </a:xfrm>
          <a:prstGeom prst="rect">
            <a:avLst/>
          </a:prstGeom>
        </p:spPr>
        <p:txBody>
          <a:bodyPr vert="horz" wrap="square" lIns="63500" tIns="0" rIns="36000" bIns="0" rtlCol="0" anchor="ctr">
            <a:sp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17" y="5868555"/>
            <a:ext cx="2023627" cy="632099"/>
          </a:xfrm>
          <a:prstGeom prst="rect">
            <a:avLst/>
          </a:prstGeom>
        </p:spPr>
      </p:pic>
      <p:pic>
        <p:nvPicPr>
          <p:cNvPr id="10" name="Picture 2" descr="rescale logo에 대한 이미지 검색결과"/>
          <p:cNvPicPr>
            <a:picLocks noChangeAspect="1" noChangeArrowheads="1"/>
          </p:cNvPicPr>
          <p:nvPr userDrawn="1"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975" y="6177958"/>
            <a:ext cx="1093120" cy="25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569905" y="5884216"/>
            <a:ext cx="1168679" cy="686276"/>
          </a:xfrm>
          <a:prstGeom prst="rect">
            <a:avLst/>
          </a:prstGeom>
        </p:spPr>
      </p:pic>
      <p:grpSp>
        <p:nvGrpSpPr>
          <p:cNvPr id="12" name="그룹 11"/>
          <p:cNvGrpSpPr/>
          <p:nvPr userDrawn="1"/>
        </p:nvGrpSpPr>
        <p:grpSpPr>
          <a:xfrm>
            <a:off x="10888771" y="5629874"/>
            <a:ext cx="858011" cy="1173561"/>
            <a:chOff x="10888771" y="5629874"/>
            <a:chExt cx="858011" cy="1173561"/>
          </a:xfrm>
        </p:grpSpPr>
        <p:pic>
          <p:nvPicPr>
            <p:cNvPr id="15" name="그림 14"/>
            <p:cNvPicPr>
              <a:picLocks noChangeAspect="1"/>
            </p:cNvPicPr>
            <p:nvPr userDrawn="1"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0888771" y="5629874"/>
              <a:ext cx="858011" cy="1173561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10949894" y="6018455"/>
              <a:ext cx="591078" cy="6592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673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  <p:hf sldNum="0" hdr="0" ftr="0" dt="0"/>
  <p:txStyles>
    <p:titleStyle>
      <a:lvl1pPr algn="ctr" rtl="0" eaLnBrk="0" fontAlgn="base" hangingPunct="0">
        <a:lnSpc>
          <a:spcPct val="130000"/>
        </a:lnSpc>
        <a:spcBef>
          <a:spcPts val="600"/>
        </a:spcBef>
        <a:spcAft>
          <a:spcPct val="0"/>
        </a:spcAft>
        <a:tabLst>
          <a:tab pos="456569" algn="l"/>
        </a:tabLst>
        <a:defRPr lang="ko-KR" altLang="en-US" sz="4000" b="1" dirty="0" smtClean="0">
          <a:solidFill>
            <a:schemeClr val="tx1"/>
          </a:solidFill>
          <a:latin typeface="나눔스퀘어 ExtraBold" panose="020B0600000101010101" pitchFamily="50" charset="-127"/>
          <a:ea typeface="나눔스퀘어 ExtraBold" panose="020B0600000101010101" pitchFamily="50" charset="-127"/>
          <a:cs typeface="Open Sans" panose="020B0606030504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5pPr>
      <a:lvl6pPr marL="278582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6pPr>
      <a:lvl7pPr marL="557168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7pPr>
      <a:lvl8pPr marL="835752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8pPr>
      <a:lvl9pPr marL="1114336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9pPr>
    </p:titleStyle>
    <p:bodyStyle>
      <a:lvl1pPr marL="0" indent="0" algn="just" rtl="0" eaLnBrk="0" fontAlgn="base" hangingPunct="0">
        <a:lnSpc>
          <a:spcPct val="130000"/>
        </a:lnSpc>
        <a:spcBef>
          <a:spcPts val="600"/>
        </a:spcBef>
        <a:spcAft>
          <a:spcPct val="0"/>
        </a:spcAft>
        <a:buFont typeface="Wingdings" panose="05000000000000000000" pitchFamily="2" charset="2"/>
        <a:defRPr lang="ko-KR" altLang="en-US" sz="2800" b="1" dirty="0" smtClean="0">
          <a:solidFill>
            <a:schemeClr val="tx1"/>
          </a:solidFill>
          <a:latin typeface="Open Sans" panose="020B0606030504020204" pitchFamily="34" charset="0"/>
          <a:ea typeface="+mn-ea"/>
          <a:cs typeface="Open Sans" panose="020B0606030504020204" pitchFamily="34" charset="0"/>
        </a:defRPr>
      </a:lvl1pPr>
      <a:lvl2pPr marL="278582" algn="l" rtl="0" eaLnBrk="0" fontAlgn="base" latinLnBrk="1" hangingPunct="0">
        <a:spcBef>
          <a:spcPct val="25000"/>
        </a:spcBef>
        <a:spcAft>
          <a:spcPct val="15000"/>
        </a:spcAft>
        <a:buClr>
          <a:schemeClr val="accent2"/>
        </a:buClr>
        <a:buFont typeface="Arial" panose="020B0604020202020204" pitchFamily="34" charset="0"/>
        <a:buChar char="–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2pPr>
      <a:lvl3pPr marL="557168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3pPr>
      <a:lvl4pPr marL="835752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–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4pPr>
      <a:lvl5pPr marL="1114336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5pPr>
      <a:lvl6pPr marL="139292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6pPr>
      <a:lvl7pPr marL="1671504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7pPr>
      <a:lvl8pPr marL="1950088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8pPr>
      <a:lvl9pPr marL="2228672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9pPr>
    </p:bodyStyle>
    <p:otherStyle>
      <a:defPPr>
        <a:defRPr lang="ko-KR"/>
      </a:defPPr>
      <a:lvl1pPr marL="0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1pPr>
      <a:lvl2pPr marL="278582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2pPr>
      <a:lvl3pPr marL="557168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3pPr>
      <a:lvl4pPr marL="835752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4pPr>
      <a:lvl5pPr marL="1114336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5pPr>
      <a:lvl6pPr marL="1392920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6pPr>
      <a:lvl7pPr marL="1671504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7pPr>
      <a:lvl8pPr marL="1950088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8pPr>
      <a:lvl9pPr marL="2228672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753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직사각형 25"/>
          <p:cNvSpPr/>
          <p:nvPr userDrawn="1"/>
        </p:nvSpPr>
        <p:spPr>
          <a:xfrm>
            <a:off x="0" y="4"/>
            <a:ext cx="12192000" cy="7442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34" name="직사각형 33"/>
          <p:cNvSpPr/>
          <p:nvPr userDrawn="1"/>
        </p:nvSpPr>
        <p:spPr bwMode="auto">
          <a:xfrm>
            <a:off x="7846829" y="83915"/>
            <a:ext cx="4352976" cy="660369"/>
          </a:xfrm>
          <a:prstGeom prst="rect">
            <a:avLst/>
          </a:prstGeom>
          <a:solidFill>
            <a:schemeClr val="accent4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ko-KR" altLang="en-US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33" name="직각 삼각형 32"/>
          <p:cNvSpPr/>
          <p:nvPr userDrawn="1"/>
        </p:nvSpPr>
        <p:spPr bwMode="auto">
          <a:xfrm rot="5400000">
            <a:off x="7846829" y="83916"/>
            <a:ext cx="660368" cy="660368"/>
          </a:xfrm>
          <a:prstGeom prst="rtTriangle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rtlCol="0" anchor="ctr"/>
          <a:lstStyle/>
          <a:p>
            <a:pPr lvl="0" algn="ctr"/>
            <a:endParaRPr lang="ko-KR" altLang="en-US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623887" y="237680"/>
            <a:ext cx="7817379" cy="380104"/>
          </a:xfrm>
          <a:prstGeom prst="rect">
            <a:avLst/>
          </a:prstGeom>
        </p:spPr>
        <p:txBody>
          <a:bodyPr vert="horz" wrap="square" lIns="63500" tIns="0" rIns="36000" bIns="0" rtlCol="0" anchor="ctr">
            <a:sp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15" name="직사각형 14"/>
          <p:cNvSpPr/>
          <p:nvPr userDrawn="1"/>
        </p:nvSpPr>
        <p:spPr bwMode="auto">
          <a:xfrm>
            <a:off x="1" y="1"/>
            <a:ext cx="212400" cy="6858000"/>
          </a:xfrm>
          <a:prstGeom prst="rect">
            <a:avLst/>
          </a:prstGeom>
          <a:solidFill>
            <a:schemeClr val="accent2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ko-KR" altLang="en-US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16" name="직각 삼각형 15"/>
          <p:cNvSpPr/>
          <p:nvPr userDrawn="1"/>
        </p:nvSpPr>
        <p:spPr bwMode="auto">
          <a:xfrm rot="5400000">
            <a:off x="-3" y="83916"/>
            <a:ext cx="660368" cy="660368"/>
          </a:xfrm>
          <a:prstGeom prst="rtTriangle">
            <a:avLst/>
          </a:prstGeom>
          <a:solidFill>
            <a:schemeClr val="accent1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rtlCol="0" anchor="ctr"/>
          <a:lstStyle/>
          <a:p>
            <a:pPr lvl="0" algn="ctr"/>
            <a:endParaRPr lang="ko-KR" altLang="en-US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19" name="직사각형 18"/>
          <p:cNvSpPr/>
          <p:nvPr userDrawn="1"/>
        </p:nvSpPr>
        <p:spPr bwMode="auto">
          <a:xfrm>
            <a:off x="-2" y="4"/>
            <a:ext cx="12192002" cy="108000"/>
          </a:xfrm>
          <a:prstGeom prst="rect">
            <a:avLst/>
          </a:prstGeom>
          <a:solidFill>
            <a:schemeClr val="accent4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ko-KR" altLang="en-US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24" name="직각 삼각형 23"/>
          <p:cNvSpPr/>
          <p:nvPr userDrawn="1"/>
        </p:nvSpPr>
        <p:spPr bwMode="auto">
          <a:xfrm rot="5400000">
            <a:off x="-2" y="1"/>
            <a:ext cx="159490" cy="159490"/>
          </a:xfrm>
          <a:prstGeom prst="rtTriangle">
            <a:avLst/>
          </a:prstGeom>
          <a:solidFill>
            <a:schemeClr val="accent5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rtlCol="0" anchor="ctr"/>
          <a:lstStyle/>
          <a:p>
            <a:pPr lvl="0" algn="ctr"/>
            <a:endParaRPr lang="ko-KR" altLang="en-US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32" name="슬라이드 번호 개체 틀 8"/>
          <p:cNvSpPr txBox="1">
            <a:spLocks/>
          </p:cNvSpPr>
          <p:nvPr userDrawn="1"/>
        </p:nvSpPr>
        <p:spPr>
          <a:xfrm>
            <a:off x="5613759" y="6663267"/>
            <a:ext cx="1123507" cy="194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accent6">
                    <a:lumMod val="65000"/>
                  </a:schemeClr>
                </a:solidFill>
                <a:latin typeface="Open Sans" panose="020B0606030504020204" pitchFamily="34" charset="0"/>
                <a:ea typeface="맑은 고딕" panose="020B0503020000020004" pitchFamily="50" charset="-127"/>
                <a:cs typeface="Open Sans" panose="020B0606030504020204" pitchFamily="34" charset="0"/>
              </a:defRPr>
            </a:lvl1pPr>
            <a:lvl2pPr marL="455491" indent="1586" algn="l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+mn-cs"/>
              </a:defRPr>
            </a:lvl2pPr>
            <a:lvl3pPr marL="910983" indent="3175" algn="l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+mn-cs"/>
              </a:defRPr>
            </a:lvl3pPr>
            <a:lvl4pPr marL="1366473" indent="4761" algn="l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+mn-cs"/>
              </a:defRPr>
            </a:lvl4pPr>
            <a:lvl5pPr marL="1821962" indent="6349" algn="l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+mn-cs"/>
              </a:defRPr>
            </a:lvl5pPr>
            <a:lvl6pPr marL="2285392" algn="l" defTabSz="914158" rtl="0" eaLnBrk="1" latinLnBrk="1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+mn-cs"/>
              </a:defRPr>
            </a:lvl6pPr>
            <a:lvl7pPr marL="2742469" algn="l" defTabSz="914158" rtl="0" eaLnBrk="1" latinLnBrk="1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+mn-cs"/>
              </a:defRPr>
            </a:lvl7pPr>
            <a:lvl8pPr marL="3199547" algn="l" defTabSz="914158" rtl="0" eaLnBrk="1" latinLnBrk="1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+mn-cs"/>
              </a:defRPr>
            </a:lvl8pPr>
            <a:lvl9pPr marL="3656626" algn="l" defTabSz="914158" rtl="0" eaLnBrk="1" latinLnBrk="1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+mn-cs"/>
              </a:defRPr>
            </a:lvl9pPr>
          </a:lstStyle>
          <a:p>
            <a:pPr algn="ctr"/>
            <a:r>
              <a:rPr lang="en-US" altLang="ko-KR" sz="7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" panose="020B0600000101010101" pitchFamily="50" charset="-127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ko-KR" altLang="en-US" sz="7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Open Sans" panose="020B0606030504020204" pitchFamily="34" charset="0"/>
              </a:rPr>
              <a:t> </a:t>
            </a:r>
            <a:r>
              <a:rPr lang="en-US" altLang="ko-KR" sz="7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" panose="020B0600000101010101" pitchFamily="50" charset="-127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fld id="{86085FA1-A9C8-4091-8191-D4C5FA0F83C8}" type="slidenum">
              <a:rPr lang="ko-KR" altLang="en-US" sz="700" b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Open Sans" panose="020B0606030504020204" pitchFamily="34" charset="0"/>
              </a:rPr>
              <a:pPr algn="ctr"/>
              <a:t>‹#›</a:t>
            </a:fld>
            <a:endParaRPr lang="ko-KR" altLang="en-US" sz="700" b="0" dirty="0">
              <a:solidFill>
                <a:schemeClr val="tx1">
                  <a:lumMod val="50000"/>
                  <a:lumOff val="50000"/>
                </a:schemeClr>
              </a:solidFill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8B594F99-9798-4DFE-AD5B-1B6DEED0695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250" y="6575900"/>
            <a:ext cx="1039374" cy="262127"/>
          </a:xfrm>
          <a:prstGeom prst="rect">
            <a:avLst/>
          </a:prstGeom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1AAEEFC-DFBB-4748-A116-67ADDEB9F4E4}"/>
              </a:ext>
            </a:extLst>
          </p:cNvPr>
          <p:cNvSpPr txBox="1"/>
          <p:nvPr userDrawn="1"/>
        </p:nvSpPr>
        <p:spPr>
          <a:xfrm>
            <a:off x="9326977" y="6689967"/>
            <a:ext cx="180850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0" dirty="0">
                <a:solidFill>
                  <a:schemeClr val="accent3">
                    <a:lumMod val="50000"/>
                  </a:schemeClr>
                </a:solidFill>
                <a:latin typeface="나눔스퀘어" panose="020B0600000101010101" pitchFamily="50" charset="-127"/>
                <a:ea typeface="Open Sans" panose="020B0606030504020204" pitchFamily="34" charset="0"/>
                <a:cs typeface="Open Sans" panose="020B0606030504020204" pitchFamily="34" charset="0"/>
              </a:rPr>
              <a:t>Copyright © BSG Partners Co., Ltd.  </a:t>
            </a:r>
            <a:r>
              <a:rPr lang="en-US" altLang="ko-KR" sz="500" b="0" baseline="0" dirty="0">
                <a:solidFill>
                  <a:schemeClr val="accent3">
                    <a:lumMod val="50000"/>
                  </a:schemeClr>
                </a:solidFill>
                <a:latin typeface="나눔스퀘어" panose="020B0600000101010101" pitchFamily="50" charset="-127"/>
                <a:ea typeface="Open Sans" panose="020B0606030504020204" pitchFamily="34" charset="0"/>
                <a:cs typeface="Open Sans" panose="020B0606030504020204" pitchFamily="34" charset="0"/>
              </a:rPr>
              <a:t>All Rights Reserved.</a:t>
            </a:r>
            <a:endParaRPr lang="ko-KR" altLang="en-US" sz="500" b="0" dirty="0">
              <a:solidFill>
                <a:schemeClr val="accent3">
                  <a:lumMod val="50000"/>
                </a:schemeClr>
              </a:solidFill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DF5E5627-0534-D9D8-A191-67A7365D54CF}"/>
              </a:ext>
            </a:extLst>
          </p:cNvPr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300471" y="6569665"/>
            <a:ext cx="756000" cy="252000"/>
          </a:xfrm>
          <a:prstGeom prst="rect">
            <a:avLst/>
          </a:prstGeom>
        </p:spPr>
      </p:pic>
      <p:sp>
        <p:nvSpPr>
          <p:cNvPr id="7" name="텍스트 개체 틀 7">
            <a:extLst>
              <a:ext uri="{FF2B5EF4-FFF2-40B4-BE49-F238E27FC236}">
                <a16:creationId xmlns:a16="http://schemas.microsoft.com/office/drawing/2014/main" id="{4DFEF5B7-8A28-4F37-3567-665509A1F4A4}"/>
              </a:ext>
            </a:extLst>
          </p:cNvPr>
          <p:cNvSpPr txBox="1">
            <a:spLocks/>
          </p:cNvSpPr>
          <p:nvPr userDrawn="1"/>
        </p:nvSpPr>
        <p:spPr>
          <a:xfrm>
            <a:off x="8027580" y="61334"/>
            <a:ext cx="4076188" cy="292388"/>
          </a:xfrm>
          <a:prstGeom prst="rect">
            <a:avLst/>
          </a:prstGeom>
        </p:spPr>
        <p:txBody>
          <a:bodyPr/>
          <a:lstStyle>
            <a:lvl1pPr marL="0" indent="0" algn="just" rtl="0" eaLnBrk="0" fontAlgn="base" hangingPunct="0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defRPr sz="1100" b="1">
                <a:solidFill>
                  <a:srgbClr val="333333"/>
                </a:solidFill>
                <a:latin typeface="+mn-ea"/>
                <a:ea typeface="+mn-ea"/>
                <a:cs typeface="+mn-cs"/>
              </a:defRPr>
            </a:lvl1pPr>
            <a:lvl2pPr marL="278582" algn="l" rtl="0" eaLnBrk="0" fontAlgn="base" latinLnBrk="1" hangingPunct="0">
              <a:spcBef>
                <a:spcPct val="25000"/>
              </a:spcBef>
              <a:spcAft>
                <a:spcPct val="1500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kumimoji="1">
                <a:solidFill>
                  <a:schemeClr val="tx1"/>
                </a:solidFill>
                <a:latin typeface="굴림" charset="-127"/>
                <a:ea typeface="굴림" charset="-127"/>
                <a:cs typeface="굴림" charset="-127"/>
              </a:defRPr>
            </a:lvl2pPr>
            <a:lvl3pPr marL="557168" algn="l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굴림" charset="-127"/>
                <a:ea typeface="굴림" charset="-127"/>
                <a:cs typeface="굴림" charset="-127"/>
              </a:defRPr>
            </a:lvl3pPr>
            <a:lvl4pPr marL="835752" algn="l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kumimoji="1">
                <a:solidFill>
                  <a:schemeClr val="tx1"/>
                </a:solidFill>
                <a:latin typeface="굴림" charset="-127"/>
                <a:ea typeface="굴림" charset="-127"/>
                <a:cs typeface="굴림" charset="-127"/>
              </a:defRPr>
            </a:lvl4pPr>
            <a:lvl5pPr marL="1114336" algn="l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&gt;"/>
              <a:defRPr kumimoji="1">
                <a:solidFill>
                  <a:schemeClr val="tx1"/>
                </a:solidFill>
                <a:latin typeface="굴림" charset="-127"/>
                <a:ea typeface="굴림" charset="-127"/>
                <a:cs typeface="굴림" charset="-127"/>
              </a:defRPr>
            </a:lvl5pPr>
            <a:lvl6pPr marL="1392920" algn="l" rtl="0" fontAlgn="base" latinLnBrk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&gt;"/>
              <a:defRPr kumimoji="1">
                <a:solidFill>
                  <a:schemeClr val="tx1"/>
                </a:solidFill>
                <a:latin typeface="굴림" charset="-127"/>
                <a:ea typeface="굴림" charset="-127"/>
                <a:cs typeface="굴림" charset="-127"/>
              </a:defRPr>
            </a:lvl6pPr>
            <a:lvl7pPr marL="1671504" algn="l" rtl="0" fontAlgn="base" latinLnBrk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&gt;"/>
              <a:defRPr kumimoji="1">
                <a:solidFill>
                  <a:schemeClr val="tx1"/>
                </a:solidFill>
                <a:latin typeface="굴림" charset="-127"/>
                <a:ea typeface="굴림" charset="-127"/>
                <a:cs typeface="굴림" charset="-127"/>
              </a:defRPr>
            </a:lvl7pPr>
            <a:lvl8pPr marL="1950088" algn="l" rtl="0" fontAlgn="base" latinLnBrk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&gt;"/>
              <a:defRPr kumimoji="1">
                <a:solidFill>
                  <a:schemeClr val="tx1"/>
                </a:solidFill>
                <a:latin typeface="굴림" charset="-127"/>
                <a:ea typeface="굴림" charset="-127"/>
                <a:cs typeface="굴림" charset="-127"/>
              </a:defRPr>
            </a:lvl8pPr>
            <a:lvl9pPr marL="2228672" algn="l" rtl="0" fontAlgn="base" latinLnBrk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&gt;"/>
              <a:defRPr kumimoji="1">
                <a:solidFill>
                  <a:schemeClr val="tx1"/>
                </a:solidFill>
                <a:latin typeface="굴림" charset="-127"/>
                <a:ea typeface="굴림" charset="-127"/>
                <a:cs typeface="굴림" charset="-127"/>
              </a:defRPr>
            </a:lvl9pPr>
          </a:lstStyle>
          <a:p>
            <a:pPr algn="r"/>
            <a:r>
              <a:rPr lang="ko-KR" altLang="en-US" kern="0" dirty="0">
                <a:solidFill>
                  <a:schemeClr val="bg1"/>
                </a:solidFill>
                <a:latin typeface="+mj-ea"/>
                <a:ea typeface="+mj-ea"/>
              </a:rPr>
              <a:t>자사 쇼핑몰 구축 프로젝트</a:t>
            </a:r>
          </a:p>
          <a:p>
            <a:pPr algn="r"/>
            <a:endParaRPr lang="ko-KR" altLang="en-US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83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4009" r:id="rId2"/>
  </p:sldLayoutIdLst>
  <p:transition spd="med">
    <p:pull dir="u"/>
  </p:transition>
  <p:hf sldNum="0" hdr="0" ftr="0" dt="0"/>
  <p:txStyles>
    <p:titleStyle>
      <a:lvl1pPr algn="l" rtl="0" eaLnBrk="0" fontAlgn="base" hangingPunct="0">
        <a:lnSpc>
          <a:spcPct val="130000"/>
        </a:lnSpc>
        <a:spcBef>
          <a:spcPts val="600"/>
        </a:spcBef>
        <a:spcAft>
          <a:spcPct val="0"/>
        </a:spcAft>
        <a:tabLst>
          <a:tab pos="456569" algn="l"/>
        </a:tabLst>
        <a:defRPr lang="ko-KR" altLang="en-US" sz="2000" b="1" dirty="0" smtClean="0">
          <a:solidFill>
            <a:schemeClr val="tx1"/>
          </a:solidFill>
          <a:latin typeface="나눔스퀘어" panose="020B0600000101010101" pitchFamily="50" charset="-127"/>
          <a:ea typeface="나눔스퀘어" panose="020B0600000101010101" pitchFamily="50" charset="-127"/>
          <a:cs typeface="Open Sans" panose="020B0606030504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5pPr>
      <a:lvl6pPr marL="278582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6pPr>
      <a:lvl7pPr marL="557168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7pPr>
      <a:lvl8pPr marL="835752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8pPr>
      <a:lvl9pPr marL="1114336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9pPr>
    </p:titleStyle>
    <p:bodyStyle>
      <a:lvl1pPr marL="0" indent="0" algn="just" rtl="0" eaLnBrk="0" fontAlgn="base" hangingPunct="0">
        <a:lnSpc>
          <a:spcPct val="130000"/>
        </a:lnSpc>
        <a:spcBef>
          <a:spcPts val="600"/>
        </a:spcBef>
        <a:spcAft>
          <a:spcPct val="0"/>
        </a:spcAft>
        <a:buFont typeface="Wingdings" panose="05000000000000000000" pitchFamily="2" charset="2"/>
        <a:defRPr sz="1100" b="1">
          <a:solidFill>
            <a:srgbClr val="333333"/>
          </a:solidFill>
          <a:latin typeface="+mn-ea"/>
          <a:ea typeface="+mn-ea"/>
          <a:cs typeface="+mn-cs"/>
        </a:defRPr>
      </a:lvl1pPr>
      <a:lvl2pPr marL="278582" algn="l" rtl="0" eaLnBrk="0" fontAlgn="base" latinLnBrk="1" hangingPunct="0">
        <a:spcBef>
          <a:spcPct val="25000"/>
        </a:spcBef>
        <a:spcAft>
          <a:spcPct val="15000"/>
        </a:spcAft>
        <a:buClr>
          <a:schemeClr val="accent2"/>
        </a:buClr>
        <a:buFont typeface="Arial" panose="020B0604020202020204" pitchFamily="34" charset="0"/>
        <a:buChar char="–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2pPr>
      <a:lvl3pPr marL="557168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3pPr>
      <a:lvl4pPr marL="835752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–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4pPr>
      <a:lvl5pPr marL="1114336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5pPr>
      <a:lvl6pPr marL="139292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6pPr>
      <a:lvl7pPr marL="1671504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7pPr>
      <a:lvl8pPr marL="1950088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8pPr>
      <a:lvl9pPr marL="2228672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9pPr>
    </p:bodyStyle>
    <p:otherStyle>
      <a:defPPr>
        <a:defRPr lang="ko-KR"/>
      </a:defPPr>
      <a:lvl1pPr marL="0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1pPr>
      <a:lvl2pPr marL="278582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2pPr>
      <a:lvl3pPr marL="557168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3pPr>
      <a:lvl4pPr marL="835752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4pPr>
      <a:lvl5pPr marL="1114336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5pPr>
      <a:lvl6pPr marL="1392920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6pPr>
      <a:lvl7pPr marL="1671504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7pPr>
      <a:lvl8pPr marL="1950088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8pPr>
      <a:lvl9pPr marL="2228672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753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/>
          <p:cNvSpPr/>
          <p:nvPr userDrawn="1"/>
        </p:nvSpPr>
        <p:spPr>
          <a:xfrm>
            <a:off x="-13" y="1"/>
            <a:ext cx="1219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23" name="직사각형 22"/>
          <p:cNvSpPr/>
          <p:nvPr userDrawn="1"/>
        </p:nvSpPr>
        <p:spPr>
          <a:xfrm>
            <a:off x="-13" y="1776281"/>
            <a:ext cx="12191999" cy="49142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25" name="직사각형 24"/>
          <p:cNvSpPr/>
          <p:nvPr userDrawn="1"/>
        </p:nvSpPr>
        <p:spPr>
          <a:xfrm>
            <a:off x="0" y="0"/>
            <a:ext cx="12191999" cy="200955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8998555" y="6569888"/>
            <a:ext cx="31053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900" b="0" dirty="0">
                <a:solidFill>
                  <a:prstClr val="white">
                    <a:lumMod val="65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Copyright © BSG Partners Co., Ltd. All Rights Reserved.</a:t>
            </a:r>
            <a:endParaRPr lang="ko-KR" altLang="en-US" sz="900" b="0" dirty="0">
              <a:solidFill>
                <a:prstClr val="white">
                  <a:lumMod val="65000"/>
                </a:prstClr>
              </a:solidFill>
              <a:latin typeface="Open Sans" panose="020B0606030504020204" pitchFamily="34" charset="0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grpSp>
        <p:nvGrpSpPr>
          <p:cNvPr id="33" name="그룹 32"/>
          <p:cNvGrpSpPr/>
          <p:nvPr userDrawn="1"/>
        </p:nvGrpSpPr>
        <p:grpSpPr>
          <a:xfrm>
            <a:off x="10336403" y="-167389"/>
            <a:ext cx="1767489" cy="2089794"/>
            <a:chOff x="1952416" y="2519964"/>
            <a:chExt cx="2132073" cy="2520860"/>
          </a:xfrm>
        </p:grpSpPr>
        <p:pic>
          <p:nvPicPr>
            <p:cNvPr id="34" name="그림 33"/>
            <p:cNvPicPr>
              <a:picLocks noChangeAspect="1"/>
            </p:cNvPicPr>
            <p:nvPr/>
          </p:nvPicPr>
          <p:blipFill rotWithShape="1">
            <a:blip r:embed="rId4"/>
            <a:srcRect b="31271"/>
            <a:stretch/>
          </p:blipFill>
          <p:spPr>
            <a:xfrm>
              <a:off x="1952416" y="2519964"/>
              <a:ext cx="2132073" cy="1540790"/>
            </a:xfrm>
            <a:prstGeom prst="rect">
              <a:avLst/>
            </a:prstGeom>
          </p:spPr>
        </p:pic>
        <p:pic>
          <p:nvPicPr>
            <p:cNvPr id="35" name="그림 34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887"/>
            <a:stretch/>
          </p:blipFill>
          <p:spPr>
            <a:xfrm>
              <a:off x="2280514" y="4064000"/>
              <a:ext cx="1440451" cy="9768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1761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8" r:id="rId2"/>
  </p:sldLayoutIdLst>
  <p:hf sldNum="0" hdr="0" ftr="0" dt="0"/>
  <p:txStyles>
    <p:titleStyle>
      <a:lvl1pPr algn="ctr" rtl="0" eaLnBrk="0" fontAlgn="base" hangingPunct="0">
        <a:lnSpc>
          <a:spcPct val="130000"/>
        </a:lnSpc>
        <a:spcBef>
          <a:spcPts val="600"/>
        </a:spcBef>
        <a:spcAft>
          <a:spcPct val="0"/>
        </a:spcAft>
        <a:tabLst>
          <a:tab pos="456569" algn="l"/>
        </a:tabLst>
        <a:defRPr lang="ko-KR" altLang="en-US" sz="2400" b="1" dirty="0" smtClean="0">
          <a:solidFill>
            <a:schemeClr val="tx1"/>
          </a:solidFill>
          <a:latin typeface="+mj-lt"/>
          <a:ea typeface="+mj-ea"/>
          <a:cs typeface="Open Sans" panose="020B0606030504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5pPr>
      <a:lvl6pPr marL="278582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6pPr>
      <a:lvl7pPr marL="557168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7pPr>
      <a:lvl8pPr marL="835752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8pPr>
      <a:lvl9pPr marL="1114336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9pPr>
    </p:titleStyle>
    <p:bodyStyle>
      <a:lvl1pPr marL="0" indent="0" algn="just" rtl="0" eaLnBrk="0" fontAlgn="base" hangingPunct="0">
        <a:lnSpc>
          <a:spcPct val="130000"/>
        </a:lnSpc>
        <a:spcBef>
          <a:spcPts val="600"/>
        </a:spcBef>
        <a:spcAft>
          <a:spcPct val="0"/>
        </a:spcAft>
        <a:buFont typeface="Wingdings" panose="05000000000000000000" pitchFamily="2" charset="2"/>
        <a:defRPr sz="1100" b="1">
          <a:solidFill>
            <a:srgbClr val="333333"/>
          </a:solidFill>
          <a:latin typeface="+mn-ea"/>
          <a:ea typeface="+mn-ea"/>
          <a:cs typeface="+mn-cs"/>
        </a:defRPr>
      </a:lvl1pPr>
      <a:lvl2pPr marL="278582" algn="l" rtl="0" eaLnBrk="0" fontAlgn="base" latinLnBrk="1" hangingPunct="0">
        <a:spcBef>
          <a:spcPct val="25000"/>
        </a:spcBef>
        <a:spcAft>
          <a:spcPct val="15000"/>
        </a:spcAft>
        <a:buClr>
          <a:schemeClr val="accent2"/>
        </a:buClr>
        <a:buFont typeface="Arial" panose="020B0604020202020204" pitchFamily="34" charset="0"/>
        <a:buChar char="–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2pPr>
      <a:lvl3pPr marL="557168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3pPr>
      <a:lvl4pPr marL="835752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–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4pPr>
      <a:lvl5pPr marL="1114336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5pPr>
      <a:lvl6pPr marL="139292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6pPr>
      <a:lvl7pPr marL="1671504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7pPr>
      <a:lvl8pPr marL="1950088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8pPr>
      <a:lvl9pPr marL="2228672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9pPr>
    </p:bodyStyle>
    <p:otherStyle>
      <a:defPPr>
        <a:defRPr lang="ko-KR"/>
      </a:defPPr>
      <a:lvl1pPr marL="0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1pPr>
      <a:lvl2pPr marL="278582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2pPr>
      <a:lvl3pPr marL="557168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3pPr>
      <a:lvl4pPr marL="835752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4pPr>
      <a:lvl5pPr marL="1114336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5pPr>
      <a:lvl6pPr marL="1392920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6pPr>
      <a:lvl7pPr marL="1671504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7pPr>
      <a:lvl8pPr marL="1950088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8pPr>
      <a:lvl9pPr marL="2228672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71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직사각형 25"/>
          <p:cNvSpPr/>
          <p:nvPr userDrawn="1"/>
        </p:nvSpPr>
        <p:spPr>
          <a:xfrm>
            <a:off x="-13" y="2407439"/>
            <a:ext cx="12191999" cy="4450561"/>
          </a:xfrm>
          <a:prstGeom prst="rect">
            <a:avLst/>
          </a:prstGeom>
          <a:solidFill>
            <a:srgbClr val="333D4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15" name="직각 삼각형 14"/>
          <p:cNvSpPr/>
          <p:nvPr userDrawn="1"/>
        </p:nvSpPr>
        <p:spPr bwMode="auto">
          <a:xfrm rot="10800000" flipV="1">
            <a:off x="9344510" y="4010524"/>
            <a:ext cx="2847490" cy="2847476"/>
          </a:xfrm>
          <a:prstGeom prst="rtTriangle">
            <a:avLst/>
          </a:prstGeom>
          <a:solidFill>
            <a:schemeClr val="bg1"/>
          </a:solidFill>
          <a:ln w="12700">
            <a:noFill/>
            <a:round/>
            <a:headEnd type="none" w="med" len="med"/>
            <a:tailEnd type="none" w="med" len="med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dirty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21" name="직사각형 20"/>
          <p:cNvSpPr/>
          <p:nvPr userDrawn="1"/>
        </p:nvSpPr>
        <p:spPr>
          <a:xfrm>
            <a:off x="0" y="0"/>
            <a:ext cx="12191999" cy="240743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스퀘어" panose="020B0600000101010101" pitchFamily="50" charset="-127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16" name="직각 삼각형 15"/>
          <p:cNvSpPr/>
          <p:nvPr userDrawn="1"/>
        </p:nvSpPr>
        <p:spPr bwMode="auto">
          <a:xfrm rot="5400000">
            <a:off x="703" y="-702"/>
            <a:ext cx="3152274" cy="3153684"/>
          </a:xfrm>
          <a:prstGeom prst="rtTriangle">
            <a:avLst/>
          </a:prstGeom>
          <a:solidFill>
            <a:srgbClr val="0074C8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rtlCol="0" anchor="ctr"/>
          <a:lstStyle/>
          <a:p>
            <a:pPr lvl="0" algn="ctr"/>
            <a:endParaRPr lang="ko-KR" altLang="en-US" dirty="0">
              <a:latin typeface="Open Sans" panose="020B0606030504020204" pitchFamily="34" charset="0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24" name="직각 삼각형 23"/>
          <p:cNvSpPr/>
          <p:nvPr userDrawn="1"/>
        </p:nvSpPr>
        <p:spPr bwMode="auto">
          <a:xfrm rot="5400000">
            <a:off x="-13" y="0"/>
            <a:ext cx="393405" cy="393405"/>
          </a:xfrm>
          <a:prstGeom prst="rtTriangle">
            <a:avLst/>
          </a:prstGeom>
          <a:solidFill>
            <a:schemeClr val="accent5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rtlCol="0" anchor="ctr"/>
          <a:lstStyle/>
          <a:p>
            <a:pPr lvl="0" algn="ctr"/>
            <a:endParaRPr lang="ko-KR" altLang="en-US" dirty="0">
              <a:latin typeface="Open Sans" panose="020B0606030504020204" pitchFamily="34" charset="0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6208715" y="6475754"/>
            <a:ext cx="31357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900" b="0" dirty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Copyright © BSG Partners Co., Ltd.  </a:t>
            </a:r>
            <a:r>
              <a:rPr lang="en-US" altLang="ko-KR" sz="900" b="0" baseline="0" dirty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 Rights Reserved.</a:t>
            </a:r>
            <a:endParaRPr lang="ko-KR" altLang="en-US" sz="900" b="0" dirty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나눔스퀘어" panose="020B0600000101010101" pitchFamily="50" charset="-127"/>
              <a:cs typeface="Open Sans" panose="020B0606030504020204" pitchFamily="34" charset="0"/>
            </a:endParaRPr>
          </a:p>
        </p:txBody>
      </p:sp>
      <p:pic>
        <p:nvPicPr>
          <p:cNvPr id="18" name="그림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907" y="2619545"/>
            <a:ext cx="5117122" cy="74791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967641" y="1410435"/>
            <a:ext cx="7224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0" dirty="0">
                <a:solidFill>
                  <a:schemeClr val="accent4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THANK</a:t>
            </a:r>
            <a:r>
              <a:rPr lang="en-US" altLang="ko-KR" sz="8000" baseline="0" dirty="0">
                <a:solidFill>
                  <a:schemeClr val="accent4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YOU</a:t>
            </a:r>
            <a:endParaRPr lang="ko-KR" altLang="en-US" sz="8000" dirty="0">
              <a:solidFill>
                <a:schemeClr val="accent4"/>
              </a:solidFill>
              <a:latin typeface="Open Sans Extrabold" panose="020B0906030804020204" pitchFamily="34" charset="0"/>
              <a:ea typeface="나눔스퀘어" panose="020B0600000101010101" pitchFamily="50" charset="-127"/>
              <a:cs typeface="Open Sans Extrabold" panose="020B0906030804020204" pitchFamily="34" charset="0"/>
            </a:endParaRPr>
          </a:p>
        </p:txBody>
      </p:sp>
      <p:grpSp>
        <p:nvGrpSpPr>
          <p:cNvPr id="14" name="그룹 13"/>
          <p:cNvGrpSpPr/>
          <p:nvPr userDrawn="1"/>
        </p:nvGrpSpPr>
        <p:grpSpPr>
          <a:xfrm>
            <a:off x="-27" y="4616792"/>
            <a:ext cx="1767489" cy="2089794"/>
            <a:chOff x="1952416" y="2519964"/>
            <a:chExt cx="2132073" cy="2520860"/>
          </a:xfrm>
        </p:grpSpPr>
        <p:pic>
          <p:nvPicPr>
            <p:cNvPr id="19" name="그림 18"/>
            <p:cNvPicPr>
              <a:picLocks noChangeAspect="1"/>
            </p:cNvPicPr>
            <p:nvPr/>
          </p:nvPicPr>
          <p:blipFill rotWithShape="1">
            <a:blip r:embed="rId5"/>
            <a:srcRect b="31271"/>
            <a:stretch/>
          </p:blipFill>
          <p:spPr>
            <a:xfrm>
              <a:off x="1952416" y="2519964"/>
              <a:ext cx="2132073" cy="1540790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887"/>
            <a:stretch/>
          </p:blipFill>
          <p:spPr>
            <a:xfrm>
              <a:off x="2280514" y="4064000"/>
              <a:ext cx="1440451" cy="976824"/>
            </a:xfrm>
            <a:prstGeom prst="rect">
              <a:avLst/>
            </a:prstGeom>
          </p:spPr>
        </p:pic>
      </p:grpSp>
      <p:pic>
        <p:nvPicPr>
          <p:cNvPr id="3" name="Picture 8">
            <a:extLst>
              <a:ext uri="{FF2B5EF4-FFF2-40B4-BE49-F238E27FC236}">
                <a16:creationId xmlns:a16="http://schemas.microsoft.com/office/drawing/2014/main" id="{539ECA44-FEBB-0B28-D880-C3989536BB23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0312942" y="6068900"/>
            <a:ext cx="1790827" cy="63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13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</p:sldLayoutIdLst>
  <p:hf sldNum="0" hdr="0" ftr="0" dt="0"/>
  <p:txStyles>
    <p:titleStyle>
      <a:lvl1pPr algn="ctr" rtl="0" eaLnBrk="0" fontAlgn="base" hangingPunct="0">
        <a:lnSpc>
          <a:spcPct val="130000"/>
        </a:lnSpc>
        <a:spcBef>
          <a:spcPts val="600"/>
        </a:spcBef>
        <a:spcAft>
          <a:spcPct val="0"/>
        </a:spcAft>
        <a:tabLst>
          <a:tab pos="456569" algn="l"/>
        </a:tabLst>
        <a:defRPr lang="ko-KR" altLang="en-US" sz="4000" b="1" dirty="0" smtClean="0">
          <a:solidFill>
            <a:schemeClr val="tx1"/>
          </a:solidFill>
          <a:latin typeface="+mj-lt"/>
          <a:ea typeface="+mj-ea"/>
          <a:cs typeface="Open Sans" panose="020B0606030504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5pPr>
      <a:lvl6pPr marL="278582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6pPr>
      <a:lvl7pPr marL="557168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7pPr>
      <a:lvl8pPr marL="835752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8pPr>
      <a:lvl9pPr marL="1114336" algn="l" rtl="0" fontAlgn="base">
        <a:lnSpc>
          <a:spcPct val="90000"/>
        </a:lnSpc>
        <a:spcBef>
          <a:spcPct val="0"/>
        </a:spcBef>
        <a:spcAft>
          <a:spcPct val="0"/>
        </a:spcAft>
        <a:tabLst>
          <a:tab pos="456569" algn="l"/>
        </a:tabLst>
        <a:defRPr sz="1340" b="1">
          <a:solidFill>
            <a:schemeClr val="tx1"/>
          </a:solidFill>
          <a:latin typeface="Arial" charset="0"/>
          <a:ea typeface="맑은 고딕" pitchFamily="50" charset="-127"/>
          <a:cs typeface="Arial" charset="0"/>
        </a:defRPr>
      </a:lvl9pPr>
    </p:titleStyle>
    <p:bodyStyle>
      <a:lvl1pPr marL="0" indent="0" algn="just" rtl="0" eaLnBrk="0" fontAlgn="base" hangingPunct="0">
        <a:lnSpc>
          <a:spcPct val="130000"/>
        </a:lnSpc>
        <a:spcBef>
          <a:spcPts val="600"/>
        </a:spcBef>
        <a:spcAft>
          <a:spcPct val="0"/>
        </a:spcAft>
        <a:buFont typeface="Wingdings" panose="05000000000000000000" pitchFamily="2" charset="2"/>
        <a:defRPr lang="ko-KR" altLang="en-US" sz="2800" b="1" dirty="0" smtClean="0">
          <a:solidFill>
            <a:schemeClr val="tx1"/>
          </a:solidFill>
          <a:latin typeface="Open Sans" panose="020B0606030504020204" pitchFamily="34" charset="0"/>
          <a:ea typeface="+mn-ea"/>
          <a:cs typeface="Open Sans" panose="020B0606030504020204" pitchFamily="34" charset="0"/>
        </a:defRPr>
      </a:lvl1pPr>
      <a:lvl2pPr marL="278582" algn="l" rtl="0" eaLnBrk="0" fontAlgn="base" latinLnBrk="1" hangingPunct="0">
        <a:spcBef>
          <a:spcPct val="25000"/>
        </a:spcBef>
        <a:spcAft>
          <a:spcPct val="15000"/>
        </a:spcAft>
        <a:buClr>
          <a:schemeClr val="accent2"/>
        </a:buClr>
        <a:buFont typeface="Arial" panose="020B0604020202020204" pitchFamily="34" charset="0"/>
        <a:buChar char="–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2pPr>
      <a:lvl3pPr marL="557168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3pPr>
      <a:lvl4pPr marL="835752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–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4pPr>
      <a:lvl5pPr marL="1114336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5pPr>
      <a:lvl6pPr marL="139292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6pPr>
      <a:lvl7pPr marL="1671504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7pPr>
      <a:lvl8pPr marL="1950088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8pPr>
      <a:lvl9pPr marL="2228672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kumimoji="1">
          <a:solidFill>
            <a:schemeClr val="tx1"/>
          </a:solidFill>
          <a:latin typeface="굴림" charset="-127"/>
          <a:ea typeface="굴림" charset="-127"/>
          <a:cs typeface="굴림" charset="-127"/>
        </a:defRPr>
      </a:lvl9pPr>
    </p:bodyStyle>
    <p:otherStyle>
      <a:defPPr>
        <a:defRPr lang="ko-KR"/>
      </a:defPPr>
      <a:lvl1pPr marL="0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1pPr>
      <a:lvl2pPr marL="278582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2pPr>
      <a:lvl3pPr marL="557168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3pPr>
      <a:lvl4pPr marL="835752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4pPr>
      <a:lvl5pPr marL="1114336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5pPr>
      <a:lvl6pPr marL="1392920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6pPr>
      <a:lvl7pPr marL="1671504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7pPr>
      <a:lvl8pPr marL="1950088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8pPr>
      <a:lvl9pPr marL="2228672" algn="l" defTabSz="557168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753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39E86A5E-CACE-4D1B-AED6-234EF4DF4C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01607" y="5119766"/>
            <a:ext cx="4426226" cy="405304"/>
          </a:xfrm>
        </p:spPr>
        <p:txBody>
          <a:bodyPr/>
          <a:lstStyle/>
          <a:p>
            <a:r>
              <a:rPr lang="en-US" altLang="ko-KR" dirty="0"/>
              <a:t>2022.10.17</a:t>
            </a:r>
            <a:endParaRPr lang="ko-KR" altLang="en-US" dirty="0"/>
          </a:p>
        </p:txBody>
      </p:sp>
      <p:sp>
        <p:nvSpPr>
          <p:cNvPr id="9" name="제목 8">
            <a:extLst>
              <a:ext uri="{FF2B5EF4-FFF2-40B4-BE49-F238E27FC236}">
                <a16:creationId xmlns:a16="http://schemas.microsoft.com/office/drawing/2014/main" id="{54AAB5E1-9B48-4E56-AF45-668026C96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31" y="1372384"/>
            <a:ext cx="10601738" cy="1542410"/>
          </a:xfrm>
        </p:spPr>
        <p:txBody>
          <a:bodyPr/>
          <a:lstStyle/>
          <a:p>
            <a:r>
              <a:rPr lang="ko-KR" altLang="en-US" dirty="0">
                <a:solidFill>
                  <a:srgbClr val="7030A0"/>
                </a:solidFill>
                <a:ea typeface="나눔스퀘어" panose="020B0600000101010101" pitchFamily="50" charset="-127"/>
              </a:rPr>
              <a:t>유한양행</a:t>
            </a:r>
            <a:br>
              <a:rPr lang="en-US" altLang="ko-KR" dirty="0">
                <a:ea typeface="나눔스퀘어" panose="020B0600000101010101" pitchFamily="50" charset="-127"/>
              </a:rPr>
            </a:br>
            <a:r>
              <a:rPr lang="ko-KR" altLang="en-US" dirty="0">
                <a:ea typeface="나눔스퀘어" panose="020B0600000101010101" pitchFamily="50" charset="-127"/>
              </a:rPr>
              <a:t>자사 쇼핑몰 구축 프로젝트</a:t>
            </a:r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A2E700FE-AA58-4BDE-9345-997823DA3C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ko-KR" altLang="en-US" dirty="0">
                <a:ea typeface="나눔스퀘어" panose="020B0600000101010101" pitchFamily="50" charset="-127"/>
              </a:rPr>
              <a:t>주간업무보고</a:t>
            </a:r>
            <a:r>
              <a:rPr lang="en-US" altLang="ko-KR" dirty="0">
                <a:ea typeface="나눔스퀘어" panose="020B0600000101010101" pitchFamily="50" charset="-127"/>
              </a:rPr>
              <a:t>- SAP </a:t>
            </a:r>
            <a:r>
              <a:rPr lang="ko-KR" altLang="en-US" dirty="0">
                <a:ea typeface="나눔스퀘어" panose="020B0600000101010101" pitchFamily="50" charset="-127"/>
              </a:rPr>
              <a:t>부문</a:t>
            </a:r>
            <a:endParaRPr lang="en-US" altLang="ko-KR" dirty="0">
              <a:ea typeface="나눔스퀘어" panose="020B0600000101010101" pitchFamily="50" charset="-127"/>
            </a:endParaRPr>
          </a:p>
          <a:p>
            <a:r>
              <a:rPr lang="en-US" altLang="ko-KR" sz="2000" dirty="0">
                <a:ea typeface="나눔스퀘어" panose="020B0600000101010101" pitchFamily="50" charset="-127"/>
              </a:rPr>
              <a:t>2022.10.10 ~ 10.14</a:t>
            </a:r>
            <a:endParaRPr lang="ko-KR" altLang="en-US" sz="2000" dirty="0">
              <a:ea typeface="나눔스퀘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796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D7F04740-C4F6-4415-A06A-1CE07C7C05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3888" y="855504"/>
            <a:ext cx="11088000" cy="389209"/>
          </a:xfrm>
        </p:spPr>
        <p:txBody>
          <a:bodyPr/>
          <a:lstStyle/>
          <a:p>
            <a:r>
              <a:rPr lang="ko-KR" altLang="en-US" dirty="0"/>
              <a:t>프로젝트 전체 진척율은 아래와 같습니다</a:t>
            </a:r>
            <a:r>
              <a:rPr lang="en-US" altLang="ko-KR" dirty="0"/>
              <a:t>. (</a:t>
            </a:r>
            <a:r>
              <a:rPr lang="ko-KR" altLang="en-US" dirty="0"/>
              <a:t>진행 상태</a:t>
            </a:r>
            <a:r>
              <a:rPr lang="en-US" altLang="ko-KR" dirty="0"/>
              <a:t>:                     ) </a:t>
            </a:r>
            <a:endParaRPr lang="ko-KR" altLang="en-US" dirty="0"/>
          </a:p>
        </p:txBody>
      </p:sp>
      <p:sp>
        <p:nvSpPr>
          <p:cNvPr id="6" name="제목 5">
            <a:extLst>
              <a:ext uri="{FF2B5EF4-FFF2-40B4-BE49-F238E27FC236}">
                <a16:creationId xmlns:a16="http://schemas.microsoft.com/office/drawing/2014/main" id="{466E8B5D-F159-407A-82FA-3BEEE2364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242168"/>
            <a:ext cx="7817379" cy="371127"/>
          </a:xfrm>
        </p:spPr>
        <p:txBody>
          <a:bodyPr vert="horz" wrap="square" lIns="63500" tIns="0" rIns="36000" bIns="0" rtlCol="0" anchor="ctr">
            <a:spAutoFit/>
          </a:bodyPr>
          <a:lstStyle/>
          <a:p>
            <a:r>
              <a:rPr lang="en-US" altLang="ko-KR" dirty="0"/>
              <a:t>I. Project Management</a:t>
            </a:r>
            <a:r>
              <a:rPr lang="ko-KR" altLang="en-US" dirty="0"/>
              <a:t> </a:t>
            </a:r>
            <a:r>
              <a:rPr lang="en-US" altLang="ko-KR" dirty="0"/>
              <a:t>– Summary</a:t>
            </a:r>
            <a:endParaRPr lang="ko-KR" altLang="en-US" dirty="0"/>
          </a:p>
        </p:txBody>
      </p:sp>
      <p:pic>
        <p:nvPicPr>
          <p:cNvPr id="60" name="그림 59">
            <a:extLst>
              <a:ext uri="{FF2B5EF4-FFF2-40B4-BE49-F238E27FC236}">
                <a16:creationId xmlns:a16="http://schemas.microsoft.com/office/drawing/2014/main" id="{FA50AABE-81FA-E912-87C6-6F2F2D46B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337266"/>
            <a:ext cx="11469688" cy="3580723"/>
          </a:xfrm>
          <a:prstGeom prst="rect">
            <a:avLst/>
          </a:prstGeom>
        </p:spPr>
      </p:pic>
      <p:graphicFrame>
        <p:nvGraphicFramePr>
          <p:cNvPr id="4" name="Group 63">
            <a:extLst>
              <a:ext uri="{FF2B5EF4-FFF2-40B4-BE49-F238E27FC236}">
                <a16:creationId xmlns:a16="http://schemas.microsoft.com/office/drawing/2014/main" id="{DCDFC73B-4877-ECA0-9E10-445A1FF37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78886"/>
              </p:ext>
            </p:extLst>
          </p:nvPr>
        </p:nvGraphicFramePr>
        <p:xfrm>
          <a:off x="495300" y="5056326"/>
          <a:ext cx="11469688" cy="1392555"/>
        </p:xfrm>
        <a:graphic>
          <a:graphicData uri="http://schemas.openxmlformats.org/drawingml/2006/table">
            <a:tbl>
              <a:tblPr/>
              <a:tblGrid>
                <a:gridCol w="1102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8815"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종합 의견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분석 단계 완료</a:t>
                      </a: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설계 단계 이후 일정 지연</a:t>
                      </a: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  <a:p>
                      <a:pPr marL="450032" marR="0" lvl="1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설계에 주요한 의사 결정이 되지 않아 설계가 아직 완료되지 않습니다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. (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‘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Ⅳ. 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주간 이슈 사항’  내용을 참고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)</a:t>
                      </a:r>
                    </a:p>
                    <a:p>
                      <a:pPr marL="450032" marR="0" lvl="1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1" lang="ko-KR" altLang="en-US" sz="1050" b="0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주요 의사 결정이 계속 지연 시 프로젝트 일정의 재조정이 필요</a:t>
                      </a:r>
                      <a:endParaRPr kumimoji="1" lang="en-US" altLang="ko-KR" sz="1050" b="0" i="0" u="sng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구현 단계 일정 조정</a:t>
                      </a: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  <a:p>
                      <a:pPr marL="450032" marR="0" lvl="1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설계 단계 일정 지연으로 계약 시 수립한 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9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월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3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주 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~ 11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월 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2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주차로 일정을 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10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월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2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주차 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~ 11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월 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4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주차로 일정 연기함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. (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연계테스트 일정 종료 시기와 동일하게 조정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2941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그림 7">
            <a:extLst>
              <a:ext uri="{FF2B5EF4-FFF2-40B4-BE49-F238E27FC236}">
                <a16:creationId xmlns:a16="http://schemas.microsoft.com/office/drawing/2014/main" id="{07DE518A-B70B-F864-1962-0FF690ECAC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456705" y="574573"/>
            <a:ext cx="343425" cy="96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669047"/>
      </p:ext>
    </p:extLst>
  </p:cSld>
  <p:clrMapOvr>
    <a:masterClrMapping/>
  </p:clrMapOvr>
  <p:transition spd="med"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466E8B5D-F159-407A-82FA-3BEEE2364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242168"/>
            <a:ext cx="7817379" cy="371127"/>
          </a:xfrm>
        </p:spPr>
        <p:txBody>
          <a:bodyPr/>
          <a:lstStyle/>
          <a:p>
            <a:r>
              <a:rPr lang="en-US" altLang="ko-KR" dirty="0"/>
              <a:t>II. </a:t>
            </a:r>
            <a:r>
              <a:rPr lang="ko-KR" altLang="en-US" dirty="0"/>
              <a:t>주간 실적 및 계획</a:t>
            </a:r>
          </a:p>
        </p:txBody>
      </p:sp>
      <p:graphicFrame>
        <p:nvGraphicFramePr>
          <p:cNvPr id="11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799274"/>
              </p:ext>
            </p:extLst>
          </p:nvPr>
        </p:nvGraphicFramePr>
        <p:xfrm>
          <a:off x="417513" y="794129"/>
          <a:ext cx="11521834" cy="3209669"/>
        </p:xfrm>
        <a:graphic>
          <a:graphicData uri="http://schemas.openxmlformats.org/drawingml/2006/table">
            <a:tbl>
              <a:tblPr/>
              <a:tblGrid>
                <a:gridCol w="418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660">
                  <a:extLst>
                    <a:ext uri="{9D8B030D-6E8A-4147-A177-3AD203B41FA5}">
                      <a16:colId xmlns:a16="http://schemas.microsoft.com/office/drawing/2014/main" val="2427331753"/>
                    </a:ext>
                  </a:extLst>
                </a:gridCol>
                <a:gridCol w="3868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78220">
                  <a:extLst>
                    <a:ext uri="{9D8B030D-6E8A-4147-A177-3AD203B41FA5}">
                      <a16:colId xmlns:a16="http://schemas.microsoft.com/office/drawing/2014/main" val="3632990234"/>
                    </a:ext>
                  </a:extLst>
                </a:gridCol>
                <a:gridCol w="1107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1578">
                <a:tc gridSpan="2"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주요 작업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578"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단계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금 주 진행</a:t>
                      </a: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현황</a:t>
                      </a: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(10.10 ~ 10.14)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</a:t>
                      </a:r>
                      <a:endParaRPr lang="ko-KR" alt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진척도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단계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차 주 계획</a:t>
                      </a: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(10.17 ~ 10.21)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</a:t>
                      </a:r>
                      <a:endParaRPr lang="ko-KR" alt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비     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6607"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설계</a:t>
                      </a:r>
                      <a:endParaRPr kumimoji="1" lang="en-US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프로세스 정의서 작성</a:t>
                      </a:r>
                      <a:b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- SD, MM, FI</a:t>
                      </a: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개발 사양서 작성</a:t>
                      </a: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   - SD, MM, FI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50%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설계</a:t>
                      </a:r>
                      <a:endParaRPr kumimoji="1" lang="en-US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프로세스 정의서 작성</a:t>
                      </a:r>
                      <a:br>
                        <a:rPr kumimoji="1" lang="en-US" altLang="ko-K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</a:br>
                      <a:r>
                        <a:rPr kumimoji="1" lang="en-US" altLang="ko-K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- SD, MM, FI</a:t>
                      </a: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개발 사양서 작성</a:t>
                      </a:r>
                      <a:b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- SD, MM, FI</a:t>
                      </a: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주요 이슈 관련 회의</a:t>
                      </a:r>
                      <a:b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- ‘</a:t>
                      </a:r>
                      <a:r>
                        <a:rPr lang="en-US" altLang="ko-KR" sz="900" dirty="0"/>
                        <a:t>Ⅳ. </a:t>
                      </a:r>
                      <a:r>
                        <a:rPr lang="ko-KR" altLang="en-US" sz="900" dirty="0"/>
                        <a:t>주간 이슈 사항</a:t>
                      </a:r>
                      <a:r>
                        <a:rPr lang="en-US" altLang="ko-KR" sz="900" dirty="0"/>
                        <a:t>’ </a:t>
                      </a:r>
                      <a:r>
                        <a:rPr lang="ko-KR" altLang="en-US" sz="900" dirty="0"/>
                        <a:t>참고</a:t>
                      </a: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9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구현</a:t>
                      </a:r>
                      <a:endParaRPr kumimoji="1" lang="en-US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수정 대상 프로그램 신규 생성</a:t>
                      </a:r>
                      <a:b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수정 대상 </a:t>
                      </a: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CBO/PO</a:t>
                      </a: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프로그램</a:t>
                      </a: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, TABLE </a:t>
                      </a: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신규 명명규칙 기준으로 신규 생성 </a:t>
                      </a: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명명규칙</a:t>
                      </a: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: </a:t>
                      </a: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기존 프로그램명 </a:t>
                      </a: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+ ‘N’)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30%</a:t>
                      </a:r>
                      <a:endParaRPr kumimoji="1" lang="ko-KR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구현</a:t>
                      </a:r>
                      <a:endParaRPr kumimoji="1" lang="en-US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수정 대상 프로그램 신규 생성</a:t>
                      </a:r>
                      <a:br>
                        <a:rPr kumimoji="1" lang="en-US" altLang="ko-K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</a:br>
                      <a:r>
                        <a:rPr kumimoji="1" lang="en-US" altLang="ko-K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- </a:t>
                      </a:r>
                      <a:r>
                        <a:rPr kumimoji="1" lang="ko-KR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수정 대상 </a:t>
                      </a: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CBO/PO</a:t>
                      </a: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프로그램</a:t>
                      </a: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, TABLE</a:t>
                      </a:r>
                      <a:r>
                        <a:rPr kumimoji="1" lang="ko-KR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 신규 명명규칙 기준으로 신규 생성 </a:t>
                      </a:r>
                      <a:r>
                        <a:rPr kumimoji="1" lang="en-US" altLang="ko-K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명명규칙</a:t>
                      </a:r>
                      <a:r>
                        <a:rPr kumimoji="1" lang="en-US" altLang="ko-K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: </a:t>
                      </a:r>
                      <a:r>
                        <a:rPr kumimoji="1" lang="ko-KR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기존 프로그램명 </a:t>
                      </a:r>
                      <a:r>
                        <a:rPr kumimoji="1" lang="en-US" altLang="ko-K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+ ‘N’)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11210"/>
                  </a:ext>
                </a:extLst>
              </a:tr>
            </a:tbl>
          </a:graphicData>
        </a:graphic>
      </p:graphicFrame>
      <p:graphicFrame>
        <p:nvGraphicFramePr>
          <p:cNvPr id="12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823200"/>
              </p:ext>
            </p:extLst>
          </p:nvPr>
        </p:nvGraphicFramePr>
        <p:xfrm>
          <a:off x="417513" y="4805360"/>
          <a:ext cx="11559578" cy="928815"/>
        </p:xfrm>
        <a:graphic>
          <a:graphicData uri="http://schemas.openxmlformats.org/drawingml/2006/table">
            <a:tbl>
              <a:tblPr/>
              <a:tblGrid>
                <a:gridCol w="5779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9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480"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지연 항목 및 사유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대응 방안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335"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설계 단계 이후 일정 지연 중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-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현업 및 관련 담당자의 신속한 의사 결정 필요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220667"/>
      </p:ext>
    </p:extLst>
  </p:cSld>
  <p:clrMapOvr>
    <a:masterClrMapping/>
  </p:clrMapOvr>
  <p:transition spd="med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466E8B5D-F159-407A-82FA-3BEEE2364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242168"/>
            <a:ext cx="7817379" cy="371127"/>
          </a:xfrm>
        </p:spPr>
        <p:txBody>
          <a:bodyPr/>
          <a:lstStyle/>
          <a:p>
            <a:r>
              <a:rPr lang="en-US" altLang="ko-KR" dirty="0"/>
              <a:t>III. </a:t>
            </a:r>
            <a:r>
              <a:rPr lang="ko-KR" altLang="en-US" dirty="0"/>
              <a:t>주간 결정  사항</a:t>
            </a:r>
          </a:p>
        </p:txBody>
      </p:sp>
      <p:graphicFrame>
        <p:nvGraphicFramePr>
          <p:cNvPr id="4" name="Group 63">
            <a:extLst>
              <a:ext uri="{FF2B5EF4-FFF2-40B4-BE49-F238E27FC236}">
                <a16:creationId xmlns:a16="http://schemas.microsoft.com/office/drawing/2014/main" id="{AD1B641E-3991-1B98-81D4-03E8AA0DB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073792"/>
              </p:ext>
            </p:extLst>
          </p:nvPr>
        </p:nvGraphicFramePr>
        <p:xfrm>
          <a:off x="374154" y="992628"/>
          <a:ext cx="11559578" cy="748595"/>
        </p:xfrm>
        <a:graphic>
          <a:graphicData uri="http://schemas.openxmlformats.org/drawingml/2006/table">
            <a:tbl>
              <a:tblPr/>
              <a:tblGrid>
                <a:gridCol w="9196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8152">
                  <a:extLst>
                    <a:ext uri="{9D8B030D-6E8A-4147-A177-3AD203B41FA5}">
                      <a16:colId xmlns:a16="http://schemas.microsoft.com/office/drawing/2014/main" val="2392391388"/>
                    </a:ext>
                  </a:extLst>
                </a:gridCol>
              </a:tblGrid>
              <a:tr h="264672"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내용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담당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비고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335"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228600" indent="-228600" defTabSz="684213" eaLnBrk="1" fontAlgn="ctr" hangingPunct="1">
                        <a:spcBef>
                          <a:spcPts val="300"/>
                        </a:spcBef>
                        <a:spcAft>
                          <a:spcPts val="500"/>
                        </a:spcAft>
                        <a:buSzPct val="100000"/>
                        <a:buFont typeface="+mj-lt"/>
                        <a:buAutoNum type="arabicPeriod"/>
                        <a:defRPr/>
                      </a:pPr>
                      <a:r>
                        <a:rPr lang="en-US" altLang="ko-KR" sz="11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174133"/>
      </p:ext>
    </p:extLst>
  </p:cSld>
  <p:clrMapOvr>
    <a:masterClrMapping/>
  </p:clrMapOvr>
  <p:transition spd="med"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466E8B5D-F159-407A-82FA-3BEEE2364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242168"/>
            <a:ext cx="7817379" cy="371127"/>
          </a:xfrm>
        </p:spPr>
        <p:txBody>
          <a:bodyPr/>
          <a:lstStyle/>
          <a:p>
            <a:r>
              <a:rPr lang="en-US" altLang="ko-KR" dirty="0"/>
              <a:t>Ⅳ. </a:t>
            </a:r>
            <a:r>
              <a:rPr lang="ko-KR" altLang="en-US" dirty="0"/>
              <a:t>주간 이슈 사항</a:t>
            </a:r>
          </a:p>
        </p:txBody>
      </p:sp>
      <p:graphicFrame>
        <p:nvGraphicFramePr>
          <p:cNvPr id="4" name="Group 63">
            <a:extLst>
              <a:ext uri="{FF2B5EF4-FFF2-40B4-BE49-F238E27FC236}">
                <a16:creationId xmlns:a16="http://schemas.microsoft.com/office/drawing/2014/main" id="{AD1B641E-3991-1B98-81D4-03E8AA0DB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145680"/>
              </p:ext>
            </p:extLst>
          </p:nvPr>
        </p:nvGraphicFramePr>
        <p:xfrm>
          <a:off x="374154" y="847848"/>
          <a:ext cx="11559578" cy="5577015"/>
        </p:xfrm>
        <a:graphic>
          <a:graphicData uri="http://schemas.openxmlformats.org/drawingml/2006/table">
            <a:tbl>
              <a:tblPr/>
              <a:tblGrid>
                <a:gridCol w="9204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292">
                  <a:extLst>
                    <a:ext uri="{9D8B030D-6E8A-4147-A177-3AD203B41FA5}">
                      <a16:colId xmlns:a16="http://schemas.microsoft.com/office/drawing/2014/main" val="3993939107"/>
                    </a:ext>
                  </a:extLst>
                </a:gridCol>
              </a:tblGrid>
              <a:tr h="264672"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내용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담당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비고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>
                        <a:alpha val="1294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985"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228600" indent="-228600" defTabSz="684213" eaLnBrk="1" fontAlgn="ctr" hangingPunct="1">
                        <a:spcBef>
                          <a:spcPts val="300"/>
                        </a:spcBef>
                        <a:spcAft>
                          <a:spcPts val="500"/>
                        </a:spcAft>
                        <a:buSzPct val="100000"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MALL </a:t>
                      </a:r>
                      <a:r>
                        <a:rPr lang="ko-KR" altLang="en-US" sz="1000" dirty="0">
                          <a:solidFill>
                            <a:srgbClr val="FF0000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주문정보 사업부별 분리</a:t>
                      </a:r>
                      <a:br>
                        <a:rPr lang="en-US" altLang="ko-KR" sz="1000" dirty="0"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- [09/22 </a:t>
                      </a:r>
                      <a:r>
                        <a:rPr lang="ko-KR" altLang="en-US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논의</a:t>
                      </a: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] </a:t>
                      </a:r>
                      <a:r>
                        <a:rPr lang="ko-KR" altLang="en-US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사업부별로 수금 및 매출 실적 집계를 구분을 위해 쇼핑몰의 주문정보를 </a:t>
                      </a: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MALL -&gt; SAP</a:t>
                      </a:r>
                      <a:r>
                        <a:rPr lang="ko-KR" altLang="en-US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로 전달 시점에 상품의 사업부정보</a:t>
                      </a: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자재마스터</a:t>
                      </a: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)</a:t>
                      </a:r>
                      <a:r>
                        <a:rPr lang="ko-KR" altLang="en-US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를 기준으로 주문정보를 분리하여 전달하도록 개발 요청함</a:t>
                      </a: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(to NXN)</a:t>
                      </a:r>
                      <a:b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</a:b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- [09/29 </a:t>
                      </a:r>
                      <a:r>
                        <a:rPr lang="ko-KR" altLang="en-US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논의</a:t>
                      </a: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] NXN</a:t>
                      </a:r>
                      <a:r>
                        <a:rPr lang="ko-KR" altLang="en-US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의 개발팀에서 최종 확인하여 답변 예정</a:t>
                      </a:r>
                      <a:endParaRPr lang="en-US" altLang="ko-KR" sz="1000" b="0" dirty="0"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27858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55716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83575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114336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1392920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1671504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1950088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2228672" algn="l" defTabSz="557168" rtl="0" eaLnBrk="1" latinLnBrk="1" hangingPunct="1">
                        <a:defRPr sz="1097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NXN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금주 이내로 결정 필요</a:t>
                      </a: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marL="228600" marR="0" lvl="0" indent="-228600" algn="l" defTabSz="684213" rtl="0" eaLnBrk="1" fontAlgn="ctr" latinLnBrk="1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0" dirty="0">
                          <a:solidFill>
                            <a:srgbClr val="FF0000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배송비 처리 방안</a:t>
                      </a:r>
                      <a:b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</a:b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- 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[09/23 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논의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] 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배송비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발송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반품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처리 방안에 대해 </a:t>
                      </a:r>
                      <a:r>
                        <a:rPr lang="ko-KR" altLang="en-US" sz="1000" b="0" i="0" kern="1200" dirty="0" err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재논의</a:t>
                      </a:r>
                      <a:b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</a:b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-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[09/29 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논의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]</a:t>
                      </a:r>
                      <a:b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</a:b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 *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 반품배송비는 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MALL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에서 전달된 반품정보로 전표 생성하여 처리하고 있음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추후에도 동일하게 </a:t>
                      </a:r>
                      <a:r>
                        <a:rPr lang="ko-KR" altLang="en-US" sz="1000" b="0" i="0" kern="1200" dirty="0" err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처리하는게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b="0" i="0" kern="1200" dirty="0" err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어떤가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? (</a:t>
                      </a:r>
                      <a:r>
                        <a:rPr lang="ko-KR" altLang="en-US" sz="1000" b="0" i="0" kern="1200" dirty="0" err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재무팀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 확인하여 회신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)</a:t>
                      </a:r>
                      <a:b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</a:b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 *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 발송배송비도 반품배송비 처리와 동일하게 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MALL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에서 전달된 발송정보로 전표 생성하여 처리하는 방법이 </a:t>
                      </a:r>
                      <a:r>
                        <a:rPr lang="ko-KR" altLang="en-US" sz="1000" b="0" i="0" kern="1200" dirty="0" err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어떤가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? (</a:t>
                      </a:r>
                      <a:r>
                        <a:rPr lang="ko-KR" altLang="en-US" sz="1000" b="0" i="0" kern="1200" dirty="0" err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재무팀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 확인하여 회신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  <a:cs typeface="+mn-cs"/>
                        </a:rPr>
                        <a:t>)</a:t>
                      </a:r>
                      <a:endParaRPr lang="en-US" altLang="ko-KR" sz="1000" b="0" dirty="0"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05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재무팀</a:t>
                      </a: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금주 이내로 결정 필요</a:t>
                      </a: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573905"/>
                  </a:ext>
                </a:extLst>
              </a:tr>
              <a:tr h="668655">
                <a:tc>
                  <a:txBody>
                    <a:bodyPr/>
                    <a:lstStyle/>
                    <a:p>
                      <a:pPr marL="228600" marR="0" lvl="0" indent="-228600" algn="l" defTabSz="684213" rtl="0" eaLnBrk="1" fontAlgn="ctr" latinLnBrk="1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반품 프로세스 확인</a:t>
                      </a:r>
                      <a:b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</a:b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-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[09/22]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반품상품 도착지에 따라 프로세스는 변경가능성 존재하므로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반품처리 절차에 대해 확인하여 추후 논의 예정</a:t>
                      </a:r>
                      <a:br>
                        <a:rPr lang="ko-KR" altLang="en-US" sz="1000" dirty="0"/>
                      </a:b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[09/29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논의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아직 미확정으로 추후 확정 후 논의 예정</a:t>
                      </a:r>
                      <a:endParaRPr lang="en-US" altLang="ko-KR" sz="1000" b="0" dirty="0"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AHC1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732917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marL="228600" marR="0" lvl="0" indent="-228600" algn="l" defTabSz="684213" rtl="0" eaLnBrk="1" fontAlgn="ctr" latinLnBrk="1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재고 이전 자동 </a:t>
                      </a: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Batch </a:t>
                      </a:r>
                      <a:b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</a:b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-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[09/22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논의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센터내 쇼핑몰 전용재고 이관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CBO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프로그램의 정기적인 자동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Batch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가능여부 확인 요청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각 </a:t>
                      </a:r>
                      <a:r>
                        <a:rPr lang="ko-KR" altLang="en-US" sz="105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창고별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기준 수량을 설정하여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6000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창고의 재고가 수준 이하로 적어지면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4500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창고에서 부족한 수량만큼 자동으로 재고 이전을 수행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br>
                        <a:rPr lang="ko-KR" altLang="en-US" sz="1000" dirty="0"/>
                      </a:b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[09/29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논의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BSG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에서 파악한 결과 기술적으로는 가능함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br>
                        <a:rPr lang="ko-KR" altLang="en-US" sz="1000" dirty="0"/>
                      </a:b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4500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번 창고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병원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약국 등 재고가 동시 관리하는 창고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에서 자동으로 재고 이전 가능한지 파악 후 답변</a:t>
                      </a:r>
                      <a:endParaRPr lang="en-US" altLang="ko-KR" sz="1000" b="0" dirty="0"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IT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팀 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&amp; AHC1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금주 이내로 결정 필요</a:t>
                      </a: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4379459"/>
                  </a:ext>
                </a:extLst>
              </a:tr>
              <a:tr h="195284">
                <a:tc>
                  <a:txBody>
                    <a:bodyPr/>
                    <a:lstStyle/>
                    <a:p>
                      <a:pPr marL="228600" marR="0" lvl="0" indent="-228600" algn="l" defTabSz="684213" rtl="0" eaLnBrk="1" fontAlgn="ctr" latinLnBrk="1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수금 일괄 반제</a:t>
                      </a:r>
                      <a:b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</a:b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-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[09/23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논의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수금 일괄 반제 시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Batch Job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설정 가능 여부 파악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기존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반제 프로세스 확인 후 방향 제시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br>
                        <a:rPr lang="ko-KR" altLang="en-US" sz="1000" dirty="0"/>
                      </a:b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[09/29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논의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PG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 확정 후 진행</a:t>
                      </a:r>
                      <a:endParaRPr lang="en-US" altLang="ko-KR" sz="1000" b="0" dirty="0"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BSG(FI)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추후 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PG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사 연동 결과 확인 필요</a:t>
                      </a: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3900"/>
                  </a:ext>
                </a:extLst>
              </a:tr>
              <a:tr h="390567">
                <a:tc>
                  <a:txBody>
                    <a:bodyPr/>
                    <a:lstStyle/>
                    <a:p>
                      <a:pPr marL="228600" marR="0" lvl="0" indent="-228600" algn="l" defTabSz="684213" rtl="0" eaLnBrk="1" fontAlgn="ctr" latinLnBrk="1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0" dirty="0">
                          <a:solidFill>
                            <a:srgbClr val="FF0000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자재 마스터 등록 정보 확인</a:t>
                      </a:r>
                      <a:b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</a:b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- [10/12  </a:t>
                      </a:r>
                      <a:r>
                        <a:rPr lang="ko-KR" altLang="en-US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메일 발송</a:t>
                      </a: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-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FROM: 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최종찬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TO: 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안성희</a:t>
                      </a: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] </a:t>
                      </a:r>
                      <a:r>
                        <a:rPr lang="ko-KR" altLang="ko-KR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금번에 쇼핑몰에서 판매 예정인 상품의 자재 마스터 등록 정보 전달을 부탁드립니다</a:t>
                      </a:r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br>
                        <a:rPr lang="en-US" altLang="ko-KR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altLang="ko-KR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각 사업부의 대표 상품 몇 가지 정보와 사업부별 분리 기준 정보 전달을 부탁드립니다</a:t>
                      </a:r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br>
                        <a:rPr lang="en-US" altLang="ko-KR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ko-KR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해당 정보의 활용 목적은 각 사업부별 상품을 구별하는 기준을 확인하여</a:t>
                      </a:r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쇼핑몰로 상품 정보 전달 및 주문을 사업부별로 분리하기 위함 입니다</a:t>
                      </a:r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  <a:endParaRPr lang="en-US" altLang="ko-KR" sz="1000" b="0" dirty="0"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IT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팀 </a:t>
                      </a: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&amp; AHC1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금주 이내로 결정 필요</a:t>
                      </a: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9796251"/>
                  </a:ext>
                </a:extLst>
              </a:tr>
              <a:tr h="195284">
                <a:tc>
                  <a:txBody>
                    <a:bodyPr/>
                    <a:lstStyle/>
                    <a:p>
                      <a:pPr marL="228600" marR="0" lvl="0" indent="-228600" algn="l" defTabSz="684213" rtl="0" eaLnBrk="1" fontAlgn="ctr" latinLnBrk="1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PG</a:t>
                      </a:r>
                      <a:r>
                        <a:rPr lang="ko-KR" altLang="en-US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사 및 엑셀 업로드 양식 확인</a:t>
                      </a:r>
                      <a:b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</a:br>
                      <a:r>
                        <a:rPr lang="en-US" altLang="ko-KR" sz="1000" b="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-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[09/23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논의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카드사 수금관련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EXCEL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업로드 자료 </a:t>
                      </a:r>
                      <a:r>
                        <a:rPr lang="ko-KR" altLang="en-US" sz="105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예시본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요청</a:t>
                      </a:r>
                      <a:r>
                        <a:rPr lang="ko-KR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(PG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 변경으로 엑셀 양식이 변경되면 해당 업로드 프로그램 재개발 필요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br>
                        <a:rPr lang="ko-KR" altLang="en-US" sz="1000" dirty="0"/>
                      </a:b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[09/29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논의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메인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사는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NHC/KCP(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네이버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로 결정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PG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 추가 가능성 있으므로 추후 확정 후 전달하겠음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b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[10/11 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메일 발송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FROM: </a:t>
                      </a:r>
                      <a:r>
                        <a:rPr lang="ko-KR" altLang="en-US" sz="105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한진웅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TO: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전승훈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PG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 매입내역 업로드 프로그램의 양식은 첨부와 같습니다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.(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기존 프로그램에서 다운받았습니다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논의되었던 대로 다수의 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사라 하더라도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업로드 </a:t>
                      </a:r>
                      <a:r>
                        <a:rPr lang="ko-KR" altLang="en-US" sz="105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하실때는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5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아공통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양식대로만 업로드 해주시면 별도의 </a:t>
                      </a:r>
                      <a:r>
                        <a:rPr lang="ko-KR" altLang="en-US" sz="105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개발공수가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필요 없을 것 같습니다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확인하여 답변 부탁드립니다</a:t>
                      </a:r>
                      <a:r>
                        <a:rPr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altLang="ko-KR" sz="1000" b="0" dirty="0"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IT</a:t>
                      </a:r>
                      <a:r>
                        <a:rPr kumimoji="1" lang="ko-KR" alt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팀 </a:t>
                      </a: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4436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314686"/>
      </p:ext>
    </p:extLst>
  </p:cSld>
  <p:clrMapOvr>
    <a:masterClrMapping/>
  </p:clrMapOvr>
  <p:transition spd="med">
    <p:pull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9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&gt;&lt;Slide id=&quot;257&quot; dur=&quot;1.332&quot;/&gt;&lt;/Timings&gt;&lt;/WMTools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IND_DATA_KEY" val="COMPANY-LA-LOGO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IND_DATA_KEY" val="COMPANY-LA-LOG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IND_DATA_KEY" val="COMPANY-LA-LOG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IND_DATA_KEY" val="COMPANY-LA-LOGO"/>
</p:tagLst>
</file>

<file path=ppt/theme/theme1.xml><?xml version="1.0" encoding="utf-8"?>
<a:theme xmlns:a="http://schemas.openxmlformats.org/drawingml/2006/main" name="1_내부 문서 / Cover">
  <a:themeElements>
    <a:clrScheme name="BSG 테마 컬러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4C8"/>
      </a:accent1>
      <a:accent2>
        <a:srgbClr val="FFC600"/>
      </a:accent2>
      <a:accent3>
        <a:srgbClr val="BEC7D0"/>
      </a:accent3>
      <a:accent4>
        <a:srgbClr val="333D47"/>
      </a:accent4>
      <a:accent5>
        <a:srgbClr val="FF4C00"/>
      </a:accent5>
      <a:accent6>
        <a:srgbClr val="D3441C"/>
      </a:accent6>
      <a:hlink>
        <a:srgbClr val="0075C9"/>
      </a:hlink>
      <a:folHlink>
        <a:srgbClr val="954F72"/>
      </a:folHlink>
    </a:clrScheme>
    <a:fontScheme name="사용자 지정 1">
      <a:majorFont>
        <a:latin typeface="나눔스퀘어_ac Bold"/>
        <a:ea typeface="나눔스퀘어_ac Bold"/>
        <a:cs typeface="Arial"/>
      </a:majorFont>
      <a:minorFont>
        <a:latin typeface="나눔스퀘어_ac"/>
        <a:ea typeface="나눔스퀘어_ac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rgbClr val="FFC000"/>
          </a:solidFill>
          <a:round/>
          <a:headEnd type="none" w="med" len="med"/>
          <a:tailEnd type="none" w="med" len="med"/>
        </a:ln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chemeClr val="tx1"/>
          </a:solidFill>
          <a:round/>
          <a:headEnd type="none" w="med" len="med"/>
          <a:tailEnd type="none" w="med" len="med"/>
        </a:ln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/>
      <a:lstStyle/>
    </a:lnDef>
  </a:objectDefaults>
  <a:extraClrSchemeLst>
    <a:extraClrScheme>
      <a:clrScheme name="1_OnDemand_2 1">
        <a:dk1>
          <a:srgbClr val="000000"/>
        </a:dk1>
        <a:lt1>
          <a:srgbClr val="FFFFFF"/>
        </a:lt1>
        <a:dk2>
          <a:srgbClr val="7889FB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nDemand_2 2">
        <a:dk1>
          <a:srgbClr val="808080"/>
        </a:dk1>
        <a:lt1>
          <a:srgbClr val="FFFFFF"/>
        </a:lt1>
        <a:dk2>
          <a:srgbClr val="000000"/>
        </a:dk2>
        <a:lt2>
          <a:srgbClr val="CCCCFF"/>
        </a:lt2>
        <a:accent1>
          <a:srgbClr val="7889FB"/>
        </a:accent1>
        <a:accent2>
          <a:srgbClr val="DFFF66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CAE75C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고객 Logo 문서 / 본문">
  <a:themeElements>
    <a:clrScheme name="BSG 테마 컬러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4C8"/>
      </a:accent1>
      <a:accent2>
        <a:srgbClr val="FFC600"/>
      </a:accent2>
      <a:accent3>
        <a:srgbClr val="BEC7D0"/>
      </a:accent3>
      <a:accent4>
        <a:srgbClr val="333D47"/>
      </a:accent4>
      <a:accent5>
        <a:srgbClr val="FF4C00"/>
      </a:accent5>
      <a:accent6>
        <a:srgbClr val="D3441C"/>
      </a:accent6>
      <a:hlink>
        <a:srgbClr val="0075C9"/>
      </a:hlink>
      <a:folHlink>
        <a:srgbClr val="954F72"/>
      </a:folHlink>
    </a:clrScheme>
    <a:fontScheme name="사용자 지정 1">
      <a:majorFont>
        <a:latin typeface="나눔스퀘어_ac Bold"/>
        <a:ea typeface="나눔스퀘어_ac Bold"/>
        <a:cs typeface="Arial"/>
      </a:majorFont>
      <a:minorFont>
        <a:latin typeface="나눔스퀘어_ac"/>
        <a:ea typeface="나눔스퀘어_ac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3"/>
        </a:solidFill>
        <a:ln w="6350">
          <a:solidFill>
            <a:schemeClr val="bg1">
              <a:lumMod val="65000"/>
            </a:schemeClr>
          </a:solidFill>
          <a:round/>
          <a:headEnd type="none" w="med" len="med"/>
          <a:tailEnd type="none" w="med" len="med"/>
        </a:ln>
      </a:spPr>
      <a:bodyPr wrap="none" rtlCol="0" anchor="ctr"/>
      <a:lstStyle>
        <a:defPPr algn="l">
          <a:defRPr sz="900" b="0" dirty="0" smtClean="0">
            <a:latin typeface="나눔스퀘어" panose="020B0600000101010101" pitchFamily="50" charset="-127"/>
            <a:ea typeface="나눔스퀘어" panose="020B0600000101010101" pitchFamily="50" charset="-127"/>
          </a:defRPr>
        </a:defPPr>
      </a:lstStyle>
    </a:spDef>
    <a:lnDef>
      <a:spPr bwMode="auto">
        <a:noFill/>
        <a:ln w="12700">
          <a:solidFill>
            <a:schemeClr val="tx1"/>
          </a:solidFill>
          <a:round/>
          <a:headEnd type="none" w="med" len="med"/>
          <a:tailEnd type="none" w="med" len="med"/>
        </a:ln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b="0" dirty="0" smtClean="0">
            <a:latin typeface="나눔스퀘어" panose="020B0600000101010101" pitchFamily="50" charset="-127"/>
            <a:ea typeface="나눔스퀘어" panose="020B0600000101010101" pitchFamily="50" charset="-127"/>
          </a:defRPr>
        </a:defPPr>
      </a:lstStyle>
    </a:txDef>
  </a:objectDefaults>
  <a:extraClrSchemeLst>
    <a:extraClrScheme>
      <a:clrScheme name="1_OnDemand_2 1">
        <a:dk1>
          <a:srgbClr val="000000"/>
        </a:dk1>
        <a:lt1>
          <a:srgbClr val="FFFFFF"/>
        </a:lt1>
        <a:dk2>
          <a:srgbClr val="7889FB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nDemand_2 2">
        <a:dk1>
          <a:srgbClr val="808080"/>
        </a:dk1>
        <a:lt1>
          <a:srgbClr val="FFFFFF"/>
        </a:lt1>
        <a:dk2>
          <a:srgbClr val="000000"/>
        </a:dk2>
        <a:lt2>
          <a:srgbClr val="CCCCFF"/>
        </a:lt2>
        <a:accent1>
          <a:srgbClr val="7889FB"/>
        </a:accent1>
        <a:accent2>
          <a:srgbClr val="DFFF66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CAE75C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내부 문서 / 간지">
  <a:themeElements>
    <a:clrScheme name="BSG 테마 컬러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4C8"/>
      </a:accent1>
      <a:accent2>
        <a:srgbClr val="FFC600"/>
      </a:accent2>
      <a:accent3>
        <a:srgbClr val="BEC7D0"/>
      </a:accent3>
      <a:accent4>
        <a:srgbClr val="333D47"/>
      </a:accent4>
      <a:accent5>
        <a:srgbClr val="FF4C00"/>
      </a:accent5>
      <a:accent6>
        <a:srgbClr val="D3441C"/>
      </a:accent6>
      <a:hlink>
        <a:srgbClr val="0075C9"/>
      </a:hlink>
      <a:folHlink>
        <a:srgbClr val="954F72"/>
      </a:folHlink>
    </a:clrScheme>
    <a:fontScheme name="사용자 지정 1">
      <a:majorFont>
        <a:latin typeface="나눔스퀘어_ac Bold"/>
        <a:ea typeface="나눔스퀘어_ac Bold"/>
        <a:cs typeface="Arial"/>
      </a:majorFont>
      <a:minorFont>
        <a:latin typeface="나눔스퀘어_ac"/>
        <a:ea typeface="나눔스퀘어_ac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rgbClr val="FFC000"/>
          </a:solidFill>
          <a:round/>
          <a:headEnd type="none" w="med" len="med"/>
          <a:tailEnd type="none" w="med" len="med"/>
        </a:ln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chemeClr val="tx1"/>
          </a:solidFill>
          <a:round/>
          <a:headEnd type="none" w="med" len="med"/>
          <a:tailEnd type="none" w="med" len="med"/>
        </a:ln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/>
      <a:lstStyle/>
    </a:lnDef>
  </a:objectDefaults>
  <a:extraClrSchemeLst>
    <a:extraClrScheme>
      <a:clrScheme name="1_OnDemand_2 1">
        <a:dk1>
          <a:srgbClr val="000000"/>
        </a:dk1>
        <a:lt1>
          <a:srgbClr val="FFFFFF"/>
        </a:lt1>
        <a:dk2>
          <a:srgbClr val="7889FB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nDemand_2 2">
        <a:dk1>
          <a:srgbClr val="808080"/>
        </a:dk1>
        <a:lt1>
          <a:srgbClr val="FFFFFF"/>
        </a:lt1>
        <a:dk2>
          <a:srgbClr val="000000"/>
        </a:dk2>
        <a:lt2>
          <a:srgbClr val="CCCCFF"/>
        </a:lt2>
        <a:accent1>
          <a:srgbClr val="7889FB"/>
        </a:accent1>
        <a:accent2>
          <a:srgbClr val="DFFF66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CAE75C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고객 Logo 문서 / Closing">
  <a:themeElements>
    <a:clrScheme name="BSG 테마 컬러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4C8"/>
      </a:accent1>
      <a:accent2>
        <a:srgbClr val="FFC600"/>
      </a:accent2>
      <a:accent3>
        <a:srgbClr val="BEC7D0"/>
      </a:accent3>
      <a:accent4>
        <a:srgbClr val="333D47"/>
      </a:accent4>
      <a:accent5>
        <a:srgbClr val="FF4C00"/>
      </a:accent5>
      <a:accent6>
        <a:srgbClr val="D3441C"/>
      </a:accent6>
      <a:hlink>
        <a:srgbClr val="0075C9"/>
      </a:hlink>
      <a:folHlink>
        <a:srgbClr val="954F72"/>
      </a:folHlink>
    </a:clrScheme>
    <a:fontScheme name="사용자 지정 1">
      <a:majorFont>
        <a:latin typeface="나눔스퀘어 Bold"/>
        <a:ea typeface="나눔스퀘어 Bold"/>
        <a:cs typeface="Arial"/>
      </a:majorFont>
      <a:minorFont>
        <a:latin typeface="나눔스퀘어"/>
        <a:ea typeface="나눔스퀘어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rgbClr val="FFC000"/>
          </a:solidFill>
          <a:round/>
          <a:headEnd type="none" w="med" len="med"/>
          <a:tailEnd type="none" w="med" len="med"/>
        </a:ln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chemeClr val="tx1"/>
          </a:solidFill>
          <a:round/>
          <a:headEnd type="none" w="med" len="med"/>
          <a:tailEnd type="none" w="med" len="med"/>
        </a:ln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/>
      <a:lstStyle/>
    </a:lnDef>
  </a:objectDefaults>
  <a:extraClrSchemeLst>
    <a:extraClrScheme>
      <a:clrScheme name="1_OnDemand_2 1">
        <a:dk1>
          <a:srgbClr val="000000"/>
        </a:dk1>
        <a:lt1>
          <a:srgbClr val="FFFFFF"/>
        </a:lt1>
        <a:dk2>
          <a:srgbClr val="7889FB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nDemand_2 2">
        <a:dk1>
          <a:srgbClr val="808080"/>
        </a:dk1>
        <a:lt1>
          <a:srgbClr val="FFFFFF"/>
        </a:lt1>
        <a:dk2>
          <a:srgbClr val="000000"/>
        </a:dk2>
        <a:lt2>
          <a:srgbClr val="CCCCFF"/>
        </a:lt2>
        <a:accent1>
          <a:srgbClr val="7889FB"/>
        </a:accent1>
        <a:accent2>
          <a:srgbClr val="DFFF66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CAE75C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Application xmlns="http://www.sap.com/cof/ao/powerpoint/application">
  <com.sap.ip.bi.pioneer>
    <Version>4</Version>
    <AAO_Revision>2.7.001.82873</AAO_Revision>
    <RefreshOnOpen>False</RefreshOnOpen>
    <PlanningModeSetToChangeMode>True</PlanningModeSetToChangeMode>
    <Cleaned>False</Cleaned>
    <ForcePromptOnInitialRefresh>False</ForcePromptOnInitialRefresh>
    <StorePromptsInDocument>True</StorePromptsInDocument>
    <MergeVariables>False</MergeVariables>
    <RefreshPlanningObjectsOnRefreshAll>True</RefreshPlanningObjectsOnRefreshAll>
    <DocumentFilter/>
    <Items/>
  </com.sap.ip.bi.pioneer>
</Application>
</file>

<file path=customXml/item2.xml><?xml version="1.0" encoding="utf-8"?>
<Application xmlns="http://www.sap.com/cof/powerpoint/application">
  <Version>2</Version>
  <Revision>2.7.001.82873</Revision>
</Application>
</file>

<file path=customXml/itemProps1.xml><?xml version="1.0" encoding="utf-8"?>
<ds:datastoreItem xmlns:ds="http://schemas.openxmlformats.org/officeDocument/2006/customXml" ds:itemID="{B317A00E-3944-4155-AF7D-32D796AA3D98}">
  <ds:schemaRefs>
    <ds:schemaRef ds:uri="http://www.sap.com/cof/ao/powerpoint/application"/>
  </ds:schemaRefs>
</ds:datastoreItem>
</file>

<file path=customXml/itemProps2.xml><?xml version="1.0" encoding="utf-8"?>
<ds:datastoreItem xmlns:ds="http://schemas.openxmlformats.org/officeDocument/2006/customXml" ds:itemID="{6CD409FF-7746-443A-913B-5737EC4AE4D5}">
  <ds:schemaRefs>
    <ds:schemaRef ds:uri="http://www.sap.com/cof/powerpoint/applic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50641</TotalTime>
  <Words>816</Words>
  <Application>Microsoft Office PowerPoint</Application>
  <PresentationFormat>와이드스크린</PresentationFormat>
  <Paragraphs>71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6</vt:i4>
      </vt:variant>
    </vt:vector>
  </HeadingPairs>
  <TitlesOfParts>
    <vt:vector size="20" baseType="lpstr">
      <vt:lpstr>굴림</vt:lpstr>
      <vt:lpstr>나눔스퀘어 ExtraBold</vt:lpstr>
      <vt:lpstr>나눔스퀘어_ac</vt:lpstr>
      <vt:lpstr>나눔스퀘어_ac Bold</vt:lpstr>
      <vt:lpstr>Arial</vt:lpstr>
      <vt:lpstr>Open Sans</vt:lpstr>
      <vt:lpstr>Open Sans Extrabold</vt:lpstr>
      <vt:lpstr>Wingdings</vt:lpstr>
      <vt:lpstr>나눔스퀘어</vt:lpstr>
      <vt:lpstr>맑은 고딕</vt:lpstr>
      <vt:lpstr>1_내부 문서 / Cover</vt:lpstr>
      <vt:lpstr>고객 Logo 문서 / 본문</vt:lpstr>
      <vt:lpstr>3_내부 문서 / 간지</vt:lpstr>
      <vt:lpstr>고객 Logo 문서 / Closing</vt:lpstr>
      <vt:lpstr>유한양행 자사 쇼핑몰 구축 프로젝트</vt:lpstr>
      <vt:lpstr>I. Project Management – Summary</vt:lpstr>
      <vt:lpstr>II. 주간 실적 및 계획</vt:lpstr>
      <vt:lpstr>III. 주간 결정  사항</vt:lpstr>
      <vt:lpstr>Ⅳ. 주간 이슈 사항</vt:lpstr>
      <vt:lpstr>PowerPoint 프레젠테이션</vt:lpstr>
    </vt:vector>
  </TitlesOfParts>
  <Company>IBM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Driven Proposals</dc:title>
  <dc:subject>PowerPoint Presentation Template</dc:subject>
  <dc:creator>IBM</dc:creator>
  <cp:lastModifiedBy>p070500</cp:lastModifiedBy>
  <cp:revision>4729</cp:revision>
  <cp:lastPrinted>2017-01-10T11:11:28Z</cp:lastPrinted>
  <dcterms:created xsi:type="dcterms:W3CDTF">2005-05-11T22:22:26Z</dcterms:created>
  <dcterms:modified xsi:type="dcterms:W3CDTF">2022-10-17T04:35:42Z</dcterms:modified>
</cp:coreProperties>
</file>