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5" r:id="rId5"/>
    <p:sldId id="526" r:id="rId6"/>
    <p:sldId id="518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5"/>
            <p14:sldId id="526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57725"/>
    <a:srgbClr val="FF33CC"/>
    <a:srgbClr val="FF6699"/>
    <a:srgbClr val="FFFFCC"/>
    <a:srgbClr val="D56A19"/>
    <a:srgbClr val="DDDDDD"/>
    <a:srgbClr val="0000FF"/>
    <a:srgbClr val="93E3FF"/>
    <a:srgbClr val="C0C0C0"/>
    <a:srgbClr val="2977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5" autoAdjust="0"/>
    <p:restoredTop sz="96695" autoAdjust="0"/>
  </p:normalViewPr>
  <p:slideViewPr>
    <p:cSldViewPr showGuides="1">
      <p:cViewPr varScale="1">
        <p:scale>
          <a:sx n="116" d="100"/>
          <a:sy n="116" d="100"/>
        </p:scale>
        <p:origin x="1494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232870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983870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SD2.4.1 </a:t>
            </a:r>
            <a:r>
              <a:rPr lang="ko-KR" altLang="en-US" sz="2000" kern="0" dirty="0" smtClean="0"/>
              <a:t>부가세 단수 조정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810674"/>
              </p:ext>
            </p:extLst>
          </p:nvPr>
        </p:nvGraphicFramePr>
        <p:xfrm>
          <a:off x="278947" y="1151278"/>
          <a:ext cx="9361487" cy="5174752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1.1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POS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상에서 본사 담당자가 매장 반품 리스트를 승인한다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반품 최종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확정값을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SAP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POS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인터페이스하고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POS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에서 확인버튼을 통해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POS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재고 차감한다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r>
              <a:rPr lang="en-US" altLang="ko-KR" sz="1200" b="0" dirty="0" smtClean="0"/>
              <a:t>0000000000000000000000000000000000000000000000000000000000000000000000000000000000000000000000000</a:t>
            </a: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00000000000000000000000000000000000000000000000000000000000000000000000000000000000.</a:t>
            </a:r>
          </a:p>
          <a:p>
            <a:pPr>
              <a:buNone/>
              <a:defRPr/>
            </a:pP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306388" y="39925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b="0" i="1" u="sng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b="0" i="1" u="sng" dirty="0" smtClean="0">
                <a:solidFill>
                  <a:schemeClr val="tx1"/>
                </a:solidFill>
                <a:sym typeface="Wingdings" panose="05000000000000000000" pitchFamily="2" charset="2"/>
              </a:rPr>
              <a:t>000000000000000000000000000000000000000000000000000000000000000000000000000000000000</a:t>
            </a:r>
            <a:endParaRPr lang="en-US" altLang="ko-KR" sz="12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endParaRPr lang="en-US" altLang="ko-KR" sz="1200" b="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SD2.4.1 </a:t>
            </a:r>
            <a:r>
              <a:rPr lang="ko-KR" altLang="en-US" dirty="0" smtClean="0"/>
              <a:t>부가세 단수 조정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895912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부가세 단수 조정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916784"/>
              </p:ext>
            </p:extLst>
          </p:nvPr>
        </p:nvGraphicFramePr>
        <p:xfrm>
          <a:off x="266699" y="1421348"/>
          <a:ext cx="9366250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3561"/>
                <a:gridCol w="5032689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 및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SD2.4.1 </a:t>
            </a:r>
            <a:r>
              <a:rPr lang="ko-KR" altLang="en-US" dirty="0"/>
              <a:t>부가세 단수 조정</a:t>
            </a:r>
            <a:endParaRPr lang="ko-KR" altLang="en-US" dirty="0" smtClean="0"/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graphicFrame>
        <p:nvGraphicFramePr>
          <p:cNvPr id="6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750542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부가세 단수 조정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" name="Rectangle 50"/>
          <p:cNvSpPr>
            <a:spLocks noChangeArrowheads="1"/>
          </p:cNvSpPr>
          <p:nvPr/>
        </p:nvSpPr>
        <p:spPr bwMode="auto">
          <a:xfrm>
            <a:off x="1784598" y="2276872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매출집계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73" name="AutoShape 66"/>
          <p:cNvSpPr>
            <a:spLocks noChangeArrowheads="1"/>
          </p:cNvSpPr>
          <p:nvPr/>
        </p:nvSpPr>
        <p:spPr bwMode="auto">
          <a:xfrm>
            <a:off x="1784598" y="3469330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IF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위한 실적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Table</a:t>
            </a:r>
          </a:p>
        </p:txBody>
      </p:sp>
      <p:sp>
        <p:nvSpPr>
          <p:cNvPr id="93" name="AutoShape 48"/>
          <p:cNvSpPr>
            <a:spLocks noChangeArrowheads="1"/>
          </p:cNvSpPr>
          <p:nvPr/>
        </p:nvSpPr>
        <p:spPr bwMode="auto">
          <a:xfrm>
            <a:off x="6393110" y="2996992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부가세 단수차이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94" name="Rectangle 71"/>
          <p:cNvSpPr>
            <a:spLocks noChangeArrowheads="1"/>
          </p:cNvSpPr>
          <p:nvPr/>
        </p:nvSpPr>
        <p:spPr bwMode="auto">
          <a:xfrm>
            <a:off x="6347844" y="3717032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Billing Cancel</a:t>
            </a:r>
          </a:p>
        </p:txBody>
      </p:sp>
      <p:sp>
        <p:nvSpPr>
          <p:cNvPr id="95" name="Rectangle 71"/>
          <p:cNvSpPr>
            <a:spLocks noChangeArrowheads="1"/>
          </p:cNvSpPr>
          <p:nvPr/>
        </p:nvSpPr>
        <p:spPr bwMode="auto">
          <a:xfrm>
            <a:off x="6347844" y="4365144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단수</a:t>
            </a:r>
            <a:r>
              <a:rPr kumimoji="0" lang="en-US" altLang="ko-KR" sz="1000" dirty="0">
                <a:solidFill>
                  <a:schemeClr val="tx1"/>
                </a:solidFill>
              </a:rPr>
              <a:t>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차이 조정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96" name="Rectangle 71"/>
          <p:cNvSpPr>
            <a:spLocks noChangeArrowheads="1"/>
          </p:cNvSpPr>
          <p:nvPr/>
        </p:nvSpPr>
        <p:spPr bwMode="auto">
          <a:xfrm>
            <a:off x="6347844" y="5013216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재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Billing </a:t>
            </a:r>
          </a:p>
        </p:txBody>
      </p:sp>
      <p:cxnSp>
        <p:nvCxnSpPr>
          <p:cNvPr id="5" name="직선 화살표 연결선 4"/>
          <p:cNvCxnSpPr/>
          <p:nvPr/>
        </p:nvCxnSpPr>
        <p:spPr bwMode="auto">
          <a:xfrm>
            <a:off x="2432298" y="2636872"/>
            <a:ext cx="0" cy="83245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꺾인 연결선 7"/>
          <p:cNvCxnSpPr/>
          <p:nvPr/>
        </p:nvCxnSpPr>
        <p:spPr bwMode="auto">
          <a:xfrm flipV="1">
            <a:off x="3079998" y="2456872"/>
            <a:ext cx="3241104" cy="1188192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0" name="직선 화살표 연결선 99"/>
          <p:cNvCxnSpPr/>
          <p:nvPr/>
        </p:nvCxnSpPr>
        <p:spPr bwMode="auto">
          <a:xfrm>
            <a:off x="6995544" y="2677222"/>
            <a:ext cx="0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1" name="직선 화살표 연결선 100"/>
          <p:cNvCxnSpPr/>
          <p:nvPr/>
        </p:nvCxnSpPr>
        <p:spPr bwMode="auto">
          <a:xfrm>
            <a:off x="6995544" y="3356992"/>
            <a:ext cx="0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직선 화살표 연결선 101"/>
          <p:cNvCxnSpPr/>
          <p:nvPr/>
        </p:nvCxnSpPr>
        <p:spPr bwMode="auto">
          <a:xfrm>
            <a:off x="6995544" y="4077072"/>
            <a:ext cx="0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직선 화살표 연결선 102"/>
          <p:cNvCxnSpPr/>
          <p:nvPr/>
        </p:nvCxnSpPr>
        <p:spPr bwMode="auto">
          <a:xfrm>
            <a:off x="6995544" y="4725144"/>
            <a:ext cx="0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6" name="AutoShape 53"/>
          <p:cNvSpPr>
            <a:spLocks noChangeArrowheads="1"/>
          </p:cNvSpPr>
          <p:nvPr/>
        </p:nvSpPr>
        <p:spPr bwMode="auto">
          <a:xfrm>
            <a:off x="6320358" y="2276912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주문관리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117" name="Text Box 151"/>
          <p:cNvSpPr txBox="1">
            <a:spLocks noChangeArrowheads="1"/>
          </p:cNvSpPr>
          <p:nvPr/>
        </p:nvSpPr>
        <p:spPr bwMode="auto">
          <a:xfrm>
            <a:off x="7040438" y="206084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SD2.4.1-1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8" name="Text Box 151"/>
          <p:cNvSpPr txBox="1">
            <a:spLocks noChangeArrowheads="1"/>
          </p:cNvSpPr>
          <p:nvPr/>
        </p:nvSpPr>
        <p:spPr bwMode="auto">
          <a:xfrm>
            <a:off x="7040438" y="351857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SD2.4.1-2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9" name="Text Box 151"/>
          <p:cNvSpPr txBox="1">
            <a:spLocks noChangeArrowheads="1"/>
          </p:cNvSpPr>
          <p:nvPr/>
        </p:nvSpPr>
        <p:spPr bwMode="auto">
          <a:xfrm>
            <a:off x="7040438" y="416929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SD2.4.1-3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0" name="Text Box 151"/>
          <p:cNvSpPr txBox="1">
            <a:spLocks noChangeArrowheads="1"/>
          </p:cNvSpPr>
          <p:nvPr/>
        </p:nvSpPr>
        <p:spPr bwMode="auto">
          <a:xfrm>
            <a:off x="7040438" y="481740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SD2.4.1-4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132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SD2.4.1 </a:t>
            </a:r>
            <a:r>
              <a:rPr lang="ko-KR" altLang="en-US" dirty="0"/>
              <a:t>부가세 </a:t>
            </a:r>
            <a:r>
              <a:rPr lang="ko-KR" altLang="en-US" dirty="0" smtClean="0"/>
              <a:t>단수 조정</a:t>
            </a:r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733556"/>
              </p:ext>
            </p:extLst>
          </p:nvPr>
        </p:nvGraphicFramePr>
        <p:xfrm>
          <a:off x="271462" y="1796827"/>
          <a:ext cx="9361487" cy="4272838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5014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SD2.4.1-1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ctr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</a:rPr>
                        <a:t>POS</a:t>
                      </a:r>
                      <a:r>
                        <a:rPr kumimoji="0" lang="en-US" altLang="ko-KR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ko-KR" altLang="en-US" sz="1000" baseline="0" dirty="0" smtClean="0">
                          <a:solidFill>
                            <a:schemeClr val="tx1"/>
                          </a:solidFill>
                        </a:rPr>
                        <a:t>주문관리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부터 전송된 내역을 가지고   주문문서 생성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출하문서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    Billing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문서 생성 순으로 처리한다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(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향후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batch job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으로 자동실행 처리 하도록 함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)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SD2.4.1-2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</a:rPr>
                        <a:t>Billing</a:t>
                      </a:r>
                      <a:r>
                        <a:rPr kumimoji="0" lang="en-US" altLang="ko-KR" sz="1000" baseline="0" dirty="0" smtClean="0">
                          <a:solidFill>
                            <a:schemeClr val="tx1"/>
                          </a:solidFill>
                        </a:rPr>
                        <a:t> Cancel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부가세 단수 차이가 날 경우 종합 차이 금액을  확인 한 다음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가장 최근에 발행된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Billing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문서를 선택하여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Billing Cancel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VF11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22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SD2.4.1-3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단수차이 조정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단추 차이 금액을  조건유형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MWST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금액 필드에서  그 금액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만큼을 차가하여 금액을 재입력함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VF01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4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SD2.4.1-4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재</a:t>
                      </a: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Billing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단수 차이금액을 고려한   세액을 재입력 했으면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저장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기능을 실행하여   재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Billing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처리하도록 함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VF01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3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750542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부가세 단수 조정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47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SD2.4.1 </a:t>
            </a:r>
            <a:r>
              <a:rPr lang="ko-KR" altLang="en-US" dirty="0" smtClean="0"/>
              <a:t>부가세 단수 조정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</a:pPr>
            <a:r>
              <a:rPr kumimoji="0" lang="ko-KR" altLang="en-US" sz="1200" b="0" dirty="0" smtClean="0">
                <a:solidFill>
                  <a:schemeClr val="tx1"/>
                </a:solidFill>
              </a:rPr>
              <a:t>업무  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Rule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1) POS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직영점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 POS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가맹점은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고객코드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 LEVEL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에서  월 합계 계산서 발행 고객에 대하여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와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SAP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의  매출처리에 대한 부가세 단수 차이를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  POS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기준으로 맞춘다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2) POS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는 부가세를 포함한 가격으로 관리를 하기 때문에    일반 거래선 보다 부가세 금액의 단수 차이가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건별로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자주  발생을 하지만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건별로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처리하지 않고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   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가장 최근에 발행된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Billing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문건을 대상으로 하여 처리하도록 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     3)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단수 차이 금액이  의외로 많이 날 경우에는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2~3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개의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billing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문건을 나누어 처리 하도록 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  (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통상 부가세 단수 차이  금액의 인정범위는 회사마다 다르지만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,,,,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   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고객별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1000~2000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원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수준이 될 수 있음을 고려해야 한다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특히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Mall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과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POS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직영점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)</a:t>
            </a:r>
            <a:endParaRPr kumimoji="0" lang="en-US" altLang="ko-KR" sz="1000" b="0" dirty="0">
              <a:solidFill>
                <a:schemeClr val="tx1"/>
              </a:solidFill>
            </a:endParaRP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750542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부가세 단수 조정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615116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20012</TotalTime>
  <Words>553</Words>
  <Application>Microsoft Office PowerPoint</Application>
  <PresentationFormat>사용자 지정</PresentationFormat>
  <Paragraphs>186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SD2.4.1 부가세 단수 조정</vt:lpstr>
      <vt:lpstr>SD2.4.1 부가세 단수 조정</vt:lpstr>
      <vt:lpstr>SD2.4.1 부가세 단수 조정</vt:lpstr>
      <vt:lpstr>SD2.4.1 부가세 단수 조정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1078</cp:revision>
  <cp:lastPrinted>2001-03-14T06:43:19Z</cp:lastPrinted>
  <dcterms:created xsi:type="dcterms:W3CDTF">2000-09-28T11:17:09Z</dcterms:created>
  <dcterms:modified xsi:type="dcterms:W3CDTF">2018-04-20T04:28:49Z</dcterms:modified>
</cp:coreProperties>
</file>