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17" r:id="rId6"/>
    <p:sldId id="525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17"/>
            <p14:sldId id="525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D56A19"/>
    <a:srgbClr val="E57725"/>
    <a:srgbClr val="DDDDDD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15" autoAdjust="0"/>
    <p:restoredTop sz="96429" autoAdjust="0"/>
  </p:normalViewPr>
  <p:slideViewPr>
    <p:cSldViewPr showGuides="1">
      <p:cViewPr varScale="1">
        <p:scale>
          <a:sx n="116" d="100"/>
          <a:sy n="116" d="100"/>
        </p:scale>
        <p:origin x="1500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3158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SD3.1.1 Shopping Mall </a:t>
            </a:r>
            <a:r>
              <a:rPr lang="ko-KR" altLang="en-US" sz="2000" kern="0" dirty="0" smtClean="0"/>
              <a:t>재고 조회 및 보충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176636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Shopping Mall </a:t>
            </a:r>
            <a:r>
              <a:rPr lang="ko-KR" altLang="en-US" sz="1200" b="0" dirty="0" smtClean="0"/>
              <a:t>에서 </a:t>
            </a:r>
            <a:r>
              <a:rPr lang="en-US" altLang="ko-KR" sz="1200" b="0" dirty="0" smtClean="0"/>
              <a:t>ERP </a:t>
            </a:r>
            <a:r>
              <a:rPr lang="ko-KR" altLang="en-US" sz="1200" b="0" dirty="0" smtClean="0"/>
              <a:t>상 존재하는 </a:t>
            </a:r>
            <a:r>
              <a:rPr lang="en-US" altLang="ko-KR" sz="1200" b="0" dirty="0" smtClean="0"/>
              <a:t>Shopping Mall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전용재고를 확인 하기 위해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의 재고를 실시간 필요 시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호출하여 조회 </a:t>
            </a:r>
            <a:r>
              <a:rPr lang="ko-KR" altLang="en-US" sz="1200" dirty="0" smtClean="0">
                <a:solidFill>
                  <a:srgbClr val="0000FF"/>
                </a:solidFill>
              </a:rPr>
              <a:t>및 보충하는</a:t>
            </a:r>
            <a:r>
              <a:rPr lang="ko-KR" altLang="en-US" sz="1200" b="0" dirty="0" smtClean="0"/>
              <a:t> 기능을 목적으로 한다</a:t>
            </a:r>
            <a:r>
              <a:rPr lang="en-US" altLang="ko-KR" sz="1200" b="0" dirty="0" smtClean="0"/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/>
              <a:t>재고 조회 시 </a:t>
            </a:r>
            <a:r>
              <a:rPr lang="en-US" altLang="ko-KR" sz="1200" b="0" dirty="0" smtClean="0"/>
              <a:t>BATCH Level</a:t>
            </a:r>
            <a:r>
              <a:rPr lang="ko-KR" altLang="en-US" sz="1200" b="0" dirty="0" smtClean="0"/>
              <a:t>로는 조회하지 않는다</a:t>
            </a:r>
            <a:r>
              <a:rPr lang="en-US" altLang="ko-KR" sz="1200" b="0" dirty="0" smtClean="0"/>
              <a:t>.</a:t>
            </a:r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>
                <a:solidFill>
                  <a:srgbClr val="0000FF"/>
                </a:solidFill>
              </a:rPr>
              <a:t>재고보충 주문은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SAP</a:t>
            </a:r>
            <a:r>
              <a:rPr lang="ko-KR" altLang="en-US" sz="1200" b="0" dirty="0" smtClean="0">
                <a:solidFill>
                  <a:srgbClr val="0000FF"/>
                </a:solidFill>
              </a:rPr>
              <a:t>에서 입력한다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실시간 재고 조회를 전제 조건으로 하고</a:t>
            </a:r>
            <a:r>
              <a:rPr lang="en-US" altLang="ko-KR" sz="1200" b="0" dirty="0" smtClean="0"/>
              <a:t>, </a:t>
            </a:r>
            <a:r>
              <a:rPr lang="ko-KR" altLang="en-US" sz="1200" b="0" dirty="0" err="1" smtClean="0"/>
              <a:t>싯점별</a:t>
            </a:r>
            <a:r>
              <a:rPr lang="ko-KR" altLang="en-US" sz="1200" b="0" dirty="0" smtClean="0"/>
              <a:t> 재고</a:t>
            </a:r>
            <a:endParaRPr lang="en-US" altLang="ko-KR" sz="1200" b="0" dirty="0" smtClean="0"/>
          </a:p>
          <a:p>
            <a:pPr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이력관리는 하지 않는다</a:t>
            </a:r>
            <a:r>
              <a:rPr lang="en-US" altLang="ko-KR" sz="1200" b="0" dirty="0" smtClean="0"/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err="1" smtClean="0"/>
              <a:t>백암</a:t>
            </a:r>
            <a:r>
              <a:rPr lang="ko-KR" altLang="en-US" sz="1200" b="0" dirty="0" smtClean="0"/>
              <a:t> 물류창고에 </a:t>
            </a:r>
            <a:r>
              <a:rPr lang="en-US" altLang="ko-KR" sz="1200" b="0" dirty="0" smtClean="0"/>
              <a:t>Mall </a:t>
            </a:r>
            <a:r>
              <a:rPr lang="ko-KR" altLang="en-US" sz="1200" b="0" dirty="0" smtClean="0"/>
              <a:t>전용재고의 보충은 </a:t>
            </a:r>
            <a:r>
              <a:rPr lang="en-US" altLang="ko-KR" sz="1200" b="0" dirty="0" smtClean="0"/>
              <a:t>SAP</a:t>
            </a:r>
          </a:p>
          <a:p>
            <a:pPr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에서 처리하고</a:t>
            </a:r>
            <a:r>
              <a:rPr lang="en-US" altLang="ko-KR" sz="1200" b="0" dirty="0" smtClean="0"/>
              <a:t>, Mall</a:t>
            </a:r>
            <a:r>
              <a:rPr lang="ko-KR" altLang="en-US" sz="1200" b="0" dirty="0" smtClean="0"/>
              <a:t>에서 직접적인 </a:t>
            </a:r>
            <a:r>
              <a:rPr lang="en-US" altLang="ko-KR" sz="1200" b="0" dirty="0" smtClean="0"/>
              <a:t>Transaction</a:t>
            </a:r>
            <a:r>
              <a:rPr lang="ko-KR" altLang="en-US" sz="1200" b="0" dirty="0" smtClean="0"/>
              <a:t>은 일으키지</a:t>
            </a:r>
            <a:endParaRPr lang="en-US" altLang="ko-KR" sz="1200" b="0" dirty="0" smtClean="0"/>
          </a:p>
          <a:p>
            <a:pPr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</a:t>
            </a:r>
            <a:r>
              <a:rPr lang="ko-KR" altLang="en-US" sz="1200" b="0" dirty="0" smtClean="0"/>
              <a:t>않는다</a:t>
            </a:r>
            <a:r>
              <a:rPr lang="en-US" altLang="ko-KR" sz="1200" b="0" dirty="0" smtClean="0"/>
              <a:t>.</a:t>
            </a:r>
          </a:p>
          <a:p>
            <a:pPr>
              <a:buNone/>
              <a:defRPr/>
            </a:pPr>
            <a:r>
              <a:rPr lang="en-US" altLang="ko-KR" sz="1200" b="0" dirty="0" smtClean="0"/>
              <a:t>3. </a:t>
            </a:r>
            <a:r>
              <a:rPr lang="ko-KR" altLang="en-US" sz="1200" b="0" dirty="0" smtClean="0"/>
              <a:t>쇼핑몰 관리자는 </a:t>
            </a:r>
            <a:r>
              <a:rPr lang="en-US" altLang="ko-KR" sz="1200" b="0" dirty="0" smtClean="0"/>
              <a:t>Mall </a:t>
            </a:r>
            <a:r>
              <a:rPr lang="ko-KR" altLang="en-US" sz="1200" b="0" dirty="0" smtClean="0"/>
              <a:t>전용재고의 안전재고를 관리하여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보충주문을 발행한다</a:t>
            </a:r>
            <a:r>
              <a:rPr lang="en-US" altLang="ko-KR" sz="1200" b="0" dirty="0" smtClean="0"/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SD3.1.1 Shopping Mall </a:t>
            </a:r>
            <a:r>
              <a:rPr lang="ko-KR" altLang="en-US" dirty="0" smtClean="0"/>
              <a:t>재고 조회 및 보충 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73483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SD3.1.1 Shopping Mall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조회 및 보충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Mall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에서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재고조회는 실시간 재고조회이다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.</a:t>
            </a: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ko-KR" altLang="en-US" sz="1200" b="0" dirty="0" err="1" smtClean="0">
                <a:solidFill>
                  <a:schemeClr val="tx1"/>
                </a:solidFill>
              </a:rPr>
              <a:t>백암물류센터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內  완제품창고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Mall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전용창고로의 이동은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이전전기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 MIGO )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이용하여 처리 한다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861441"/>
              </p:ext>
            </p:extLst>
          </p:nvPr>
        </p:nvGraphicFramePr>
        <p:xfrm>
          <a:off x="271686" y="1421348"/>
          <a:ext cx="9361262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2953666"/>
                <a:gridCol w="2303140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Mall Sys.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(F&amp;N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관리자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1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SD3.1.1 </a:t>
            </a:r>
            <a:r>
              <a:rPr lang="en-US" altLang="ko-KR" dirty="0"/>
              <a:t>Shopping Mall </a:t>
            </a:r>
            <a:r>
              <a:rPr lang="ko-KR" altLang="en-US" dirty="0"/>
              <a:t>재고 조회 및 보충   </a:t>
            </a:r>
            <a:endParaRPr lang="ko-KR" altLang="en-US" dirty="0" smtClean="0"/>
          </a:p>
        </p:txBody>
      </p:sp>
      <p:graphicFrame>
        <p:nvGraphicFramePr>
          <p:cNvPr id="3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37489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SD3.1.1 Shopping Mall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조회 및 보충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1423958" y="2191012"/>
            <a:ext cx="1296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제품별 재고 조회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In POS</a:t>
            </a: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AutoShape 66"/>
          <p:cNvSpPr>
            <a:spLocks noChangeArrowheads="1"/>
          </p:cNvSpPr>
          <p:nvPr/>
        </p:nvSpPr>
        <p:spPr bwMode="auto">
          <a:xfrm>
            <a:off x="5384254" y="2132856"/>
            <a:ext cx="1295400" cy="492414"/>
          </a:xfrm>
          <a:prstGeom prst="flowChartMagneticDisk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SAP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재고현황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TABLE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79998" y="206084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 (</a:t>
            </a:r>
            <a:r>
              <a:rPr lang="ko-KR" altLang="en-US" dirty="0" smtClean="0">
                <a:solidFill>
                  <a:srgbClr val="FF0000"/>
                </a:solidFill>
              </a:rPr>
              <a:t>배치</a:t>
            </a:r>
            <a:r>
              <a:rPr lang="en-US" altLang="ko-KR" dirty="0" smtClean="0">
                <a:solidFill>
                  <a:srgbClr val="FF0000"/>
                </a:solidFill>
              </a:rPr>
              <a:t>:mall</a:t>
            </a:r>
            <a:r>
              <a:rPr lang="ko-KR" altLang="en-US" dirty="0" smtClean="0">
                <a:solidFill>
                  <a:srgbClr val="FF0000"/>
                </a:solidFill>
              </a:rPr>
              <a:t>에서 정의한다</a:t>
            </a:r>
            <a:r>
              <a:rPr lang="en-US" altLang="ko-KR" smtClean="0">
                <a:solidFill>
                  <a:srgbClr val="FF0000"/>
                </a:solidFill>
              </a:rPr>
              <a:t>.)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5" name="AutoShape 48"/>
          <p:cNvSpPr>
            <a:spLocks noChangeArrowheads="1"/>
          </p:cNvSpPr>
          <p:nvPr/>
        </p:nvSpPr>
        <p:spPr bwMode="auto">
          <a:xfrm>
            <a:off x="1423814" y="3140967"/>
            <a:ext cx="1295400" cy="569729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재고부족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&amp;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보충필요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20" name="직선 화살표 연결선 19"/>
          <p:cNvCxnSpPr/>
          <p:nvPr/>
        </p:nvCxnSpPr>
        <p:spPr bwMode="auto">
          <a:xfrm>
            <a:off x="2036465" y="2551012"/>
            <a:ext cx="0" cy="58995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AutoShape 65"/>
          <p:cNvSpPr>
            <a:spLocks noChangeArrowheads="1"/>
          </p:cNvSpPr>
          <p:nvPr/>
        </p:nvSpPr>
        <p:spPr bwMode="auto">
          <a:xfrm>
            <a:off x="1423814" y="4365144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 현황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Report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17518" y="3944089"/>
            <a:ext cx="526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algn="ctr"/>
          </a:lstStyle>
          <a:p>
            <a:r>
              <a:rPr lang="en-US" altLang="ko-KR" dirty="0"/>
              <a:t>NO</a:t>
            </a:r>
            <a:endParaRPr lang="ko-KR" altLang="en-US" dirty="0"/>
          </a:p>
        </p:txBody>
      </p:sp>
      <p:cxnSp>
        <p:nvCxnSpPr>
          <p:cNvPr id="53" name="직선 화살표 연결선 52"/>
          <p:cNvCxnSpPr/>
          <p:nvPr/>
        </p:nvCxnSpPr>
        <p:spPr bwMode="auto">
          <a:xfrm>
            <a:off x="2036465" y="3710696"/>
            <a:ext cx="0" cy="589955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Rectangle 71"/>
          <p:cNvSpPr>
            <a:spLocks noChangeArrowheads="1"/>
          </p:cNvSpPr>
          <p:nvPr/>
        </p:nvSpPr>
        <p:spPr bwMode="auto">
          <a:xfrm>
            <a:off x="5384998" y="3181769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저장위치간 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 이동요청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57" name="Rectangle 71"/>
          <p:cNvSpPr>
            <a:spLocks noChangeArrowheads="1"/>
          </p:cNvSpPr>
          <p:nvPr/>
        </p:nvSpPr>
        <p:spPr bwMode="auto">
          <a:xfrm>
            <a:off x="7976542" y="4243117"/>
            <a:ext cx="12960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WMS  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재고 이전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당일보충</a:t>
            </a:r>
            <a:r>
              <a:rPr kumimoji="0" lang="en-US" altLang="ko-KR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Rectangle 71"/>
          <p:cNvSpPr>
            <a:spLocks noChangeArrowheads="1"/>
          </p:cNvSpPr>
          <p:nvPr/>
        </p:nvSpPr>
        <p:spPr bwMode="auto">
          <a:xfrm>
            <a:off x="5384998" y="5326402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Mall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전용창고 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 입고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66293" y="3115373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Yes</a:t>
            </a:r>
            <a:endParaRPr lang="ko-KR" altLang="en-US" dirty="0"/>
          </a:p>
        </p:txBody>
      </p:sp>
      <p:cxnSp>
        <p:nvCxnSpPr>
          <p:cNvPr id="46" name="직선 화살표 연결선 45"/>
          <p:cNvCxnSpPr>
            <a:stCxn id="35" idx="3"/>
          </p:cNvCxnSpPr>
          <p:nvPr/>
        </p:nvCxnSpPr>
        <p:spPr bwMode="auto">
          <a:xfrm>
            <a:off x="2719958" y="2371012"/>
            <a:ext cx="2592288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직선 화살표 연결선 70"/>
          <p:cNvCxnSpPr/>
          <p:nvPr/>
        </p:nvCxnSpPr>
        <p:spPr bwMode="auto">
          <a:xfrm>
            <a:off x="2719958" y="3425831"/>
            <a:ext cx="2592288" cy="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꺾인 연결선 68"/>
          <p:cNvCxnSpPr>
            <a:stCxn id="56" idx="3"/>
            <a:endCxn id="57" idx="0"/>
          </p:cNvCxnSpPr>
          <p:nvPr/>
        </p:nvCxnSpPr>
        <p:spPr bwMode="auto">
          <a:xfrm>
            <a:off x="6680398" y="3361769"/>
            <a:ext cx="1944144" cy="881348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꺾인 연결선 71"/>
          <p:cNvCxnSpPr>
            <a:stCxn id="57" idx="2"/>
            <a:endCxn id="58" idx="3"/>
          </p:cNvCxnSpPr>
          <p:nvPr/>
        </p:nvCxnSpPr>
        <p:spPr bwMode="auto">
          <a:xfrm rot="5400000">
            <a:off x="7200828" y="4082687"/>
            <a:ext cx="903285" cy="1944144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 Box 151"/>
          <p:cNvSpPr txBox="1">
            <a:spLocks noChangeArrowheads="1"/>
          </p:cNvSpPr>
          <p:nvPr/>
        </p:nvSpPr>
        <p:spPr bwMode="auto">
          <a:xfrm>
            <a:off x="2179315" y="198884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6" name="Text Box 151"/>
          <p:cNvSpPr txBox="1">
            <a:spLocks noChangeArrowheads="1"/>
          </p:cNvSpPr>
          <p:nvPr/>
        </p:nvSpPr>
        <p:spPr bwMode="auto">
          <a:xfrm>
            <a:off x="2179315" y="297744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8" name="Text Box 151"/>
          <p:cNvSpPr txBox="1">
            <a:spLocks noChangeArrowheads="1"/>
          </p:cNvSpPr>
          <p:nvPr/>
        </p:nvSpPr>
        <p:spPr bwMode="auto">
          <a:xfrm>
            <a:off x="6248350" y="191683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9" name="Text Box 151"/>
          <p:cNvSpPr txBox="1">
            <a:spLocks noChangeArrowheads="1"/>
          </p:cNvSpPr>
          <p:nvPr/>
        </p:nvSpPr>
        <p:spPr bwMode="auto">
          <a:xfrm>
            <a:off x="6266805" y="290544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0" name="Text Box 151"/>
          <p:cNvSpPr txBox="1">
            <a:spLocks noChangeArrowheads="1"/>
          </p:cNvSpPr>
          <p:nvPr/>
        </p:nvSpPr>
        <p:spPr bwMode="auto">
          <a:xfrm>
            <a:off x="6266805" y="504222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1" name="Text Box 151"/>
          <p:cNvSpPr txBox="1">
            <a:spLocks noChangeArrowheads="1"/>
          </p:cNvSpPr>
          <p:nvPr/>
        </p:nvSpPr>
        <p:spPr bwMode="auto">
          <a:xfrm>
            <a:off x="8893408" y="398909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SD3.1.1-5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463506" y="3146913"/>
            <a:ext cx="147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</a:p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전날 오후</a:t>
            </a:r>
            <a:r>
              <a:rPr lang="en-US" altLang="ko-KR" dirty="0" smtClean="0">
                <a:solidFill>
                  <a:srgbClr val="FF0000"/>
                </a:solidFill>
              </a:rPr>
              <a:t>6</a:t>
            </a:r>
            <a:r>
              <a:rPr lang="ko-KR" altLang="en-US" dirty="0" smtClean="0">
                <a:solidFill>
                  <a:srgbClr val="FF0000"/>
                </a:solidFill>
              </a:rPr>
              <a:t>시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886751" y="4992320"/>
            <a:ext cx="147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INTERFACE</a:t>
            </a:r>
          </a:p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오전 </a:t>
            </a:r>
            <a:r>
              <a:rPr lang="en-US" altLang="ko-KR" dirty="0" smtClean="0">
                <a:solidFill>
                  <a:srgbClr val="FF0000"/>
                </a:solidFill>
              </a:rPr>
              <a:t>12</a:t>
            </a:r>
            <a:r>
              <a:rPr lang="ko-KR" altLang="en-US" dirty="0" smtClean="0">
                <a:solidFill>
                  <a:srgbClr val="FF0000"/>
                </a:solidFill>
              </a:rPr>
              <a:t>시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15902" y="3840804"/>
            <a:ext cx="5077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쇼핑몰 재고는 </a:t>
            </a:r>
            <a:r>
              <a:rPr lang="en-US" altLang="ko-KR" dirty="0" smtClean="0">
                <a:solidFill>
                  <a:srgbClr val="FF0000"/>
                </a:solidFill>
              </a:rPr>
              <a:t>SAP</a:t>
            </a:r>
            <a:r>
              <a:rPr lang="ko-KR" altLang="en-US" dirty="0" smtClean="0">
                <a:solidFill>
                  <a:srgbClr val="FF0000"/>
                </a:solidFill>
              </a:rPr>
              <a:t>에서 정해진 시간에 인터페이스로 가져간다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인터페이스 시간은 물류협의 이후 </a:t>
            </a:r>
            <a:r>
              <a:rPr lang="en-US" altLang="ko-KR" dirty="0" smtClean="0">
                <a:solidFill>
                  <a:srgbClr val="FF0000"/>
                </a:solidFill>
              </a:rPr>
              <a:t>F&amp;N </a:t>
            </a:r>
            <a:r>
              <a:rPr lang="ko-KR" altLang="en-US" dirty="0" smtClean="0">
                <a:solidFill>
                  <a:srgbClr val="FF0000"/>
                </a:solidFill>
              </a:rPr>
              <a:t>결정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95908"/>
              </p:ext>
            </p:extLst>
          </p:nvPr>
        </p:nvGraphicFramePr>
        <p:xfrm>
          <a:off x="271462" y="1796827"/>
          <a:ext cx="9361487" cy="3451070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No.t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/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제품별 재고 조회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/>
                      <a:r>
                        <a:rPr kumimoji="0" lang="en-US" altLang="ko-KR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In POS</a:t>
                      </a: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운영관리자가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재고를 조회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 Interface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주기는 실시간 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0" latinLnBrk="1" hangingPunct="0">
                        <a:spcBef>
                          <a:spcPct val="20000"/>
                        </a:spcBef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SAP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재고현황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l" defTabSz="914400" rtl="0" eaLnBrk="0" latinLnBrk="1" hangingPunct="0">
                        <a:spcBef>
                          <a:spcPct val="20000"/>
                        </a:spcBef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TABLE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재고관련 실적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읽는다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 ( Shopping 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재고를 읽는다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재고부족 </a:t>
                      </a: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&amp;</a:t>
                      </a:r>
                    </a:p>
                    <a:p>
                      <a:pPr marL="0" algn="l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보충필요</a:t>
                      </a: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?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재고에 대한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보충이 필요한지를 판단한다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수준에 대한 사전 정의 필요 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저장위치간 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l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이동요청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내에서 저장위치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완제품 창고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전용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창고간으로 재고 이전 요청을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WMS  </a:t>
                      </a:r>
                      <a:r>
                        <a:rPr kumimoji="0" lang="ko-KR" altLang="en-US" sz="10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재고 이전</a:t>
                      </a:r>
                      <a:endParaRPr kumimoji="0" lang="en-US" altLang="ko-KR" sz="1000" b="1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/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창고의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 Interface System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 연계하여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재고이관 요청자료가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당일보충필요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SD3.1.1-6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Mall </a:t>
                      </a: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전용창고 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입고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처리된 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Interface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되어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전용창고로 입고된다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13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SD3.1.1 </a:t>
            </a:r>
            <a:r>
              <a:rPr lang="en-US" altLang="ko-KR" dirty="0"/>
              <a:t>Shopping Mall </a:t>
            </a:r>
            <a:r>
              <a:rPr lang="ko-KR" altLang="en-US" dirty="0"/>
              <a:t>재고 조회 및 보충 </a:t>
            </a:r>
            <a:endParaRPr lang="ko-KR" altLang="en-US" dirty="0" smtClean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17927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SD3.1.1 Shopping Mall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조회 및 보충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SD3.1.1 </a:t>
            </a:r>
            <a:r>
              <a:rPr lang="en-US" altLang="ko-KR" dirty="0"/>
              <a:t>Shopping Mall </a:t>
            </a:r>
            <a:r>
              <a:rPr lang="ko-KR" altLang="en-US" dirty="0"/>
              <a:t>재고 조회 및 보충 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dirty="0">
                <a:solidFill>
                  <a:schemeClr val="tx1"/>
                </a:solidFill>
              </a:rPr>
              <a:t>Rule  </a:t>
            </a:r>
            <a:endParaRPr kumimoji="0" lang="en-US" altLang="ko-KR" sz="12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오창공장의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직접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Shopping Mall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재고 보충은 없다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  (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모든 자사 관리 재고는  </a:t>
            </a:r>
            <a:r>
              <a:rPr kumimoji="0" lang="ko-KR" altLang="en-US" sz="1000" b="0" dirty="0" err="1" smtClean="0">
                <a:solidFill>
                  <a:schemeClr val="tx1"/>
                </a:solidFill>
              </a:rPr>
              <a:t>백암물류센터의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 완제품 창고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Shopping Mall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전용재고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2)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적정재고 보유 수량은 초기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회전일 수준으로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관리 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  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현업이 적정 보유 재고 수량 산정 필요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3)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보충 요청은 매일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오전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기준으로 요청한다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4)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보충요청은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내에서 처리하며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,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이관에 따른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WMS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인터페이스는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SAP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의 재고이전 프로세스의 기준에 따른다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(  SAP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업무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Rule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필요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5)  MALL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전용창고  </a:t>
            </a:r>
            <a:r>
              <a:rPr kumimoji="0" lang="en-US" altLang="ko-KR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 </a:t>
            </a:r>
            <a:r>
              <a:rPr kumimoji="0" lang="ko-KR" altLang="en-US" sz="1000" dirty="0" smtClean="0">
                <a:solidFill>
                  <a:schemeClr val="tx1"/>
                </a:solidFill>
                <a:sym typeface="Wingdings" panose="05000000000000000000" pitchFamily="2" charset="2"/>
              </a:rPr>
              <a:t>물류창고로  반품을 처리하는 것은 물류센터의 재고이전 프로세스를 준수 한다</a:t>
            </a:r>
            <a:endParaRPr kumimoji="0" lang="en-US" altLang="ko-KR" sz="1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>
                <a:solidFill>
                  <a:schemeClr val="tx1"/>
                </a:solidFill>
              </a:rPr>
              <a:t>2</a:t>
            </a:r>
            <a:r>
              <a:rPr kumimoji="0" lang="en-US" altLang="ko-KR" sz="1200" dirty="0" smtClean="0">
                <a:solidFill>
                  <a:schemeClr val="tx1"/>
                </a:solidFill>
              </a:rPr>
              <a:t>. </a:t>
            </a:r>
            <a:r>
              <a:rPr kumimoji="0" lang="ko-KR" altLang="en-US" sz="1200" dirty="0">
                <a:solidFill>
                  <a:schemeClr val="tx1"/>
                </a:solidFill>
              </a:rPr>
              <a:t>주요 시스템 기능 </a:t>
            </a:r>
            <a:r>
              <a:rPr kumimoji="0" lang="ko-KR" altLang="en-US" sz="1200" dirty="0" smtClean="0">
                <a:solidFill>
                  <a:schemeClr val="tx1"/>
                </a:solidFill>
              </a:rPr>
              <a:t>사항</a:t>
            </a:r>
            <a:endParaRPr kumimoji="0" lang="en-US" altLang="ko-KR" sz="120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b="0" dirty="0">
                <a:solidFill>
                  <a:schemeClr val="tx1"/>
                </a:solidFill>
              </a:rPr>
              <a:t>  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1) 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내  저장위치간 이동에 따른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WMS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인터페이스 내역에  완제품 창고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Shopping Mall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전용창고의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BIZ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유형도 포함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(SAP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프로젝트 팀과 협의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2)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저장위치간 재고 이동의 경우는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BATCH Level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를 관리 한다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( Shopping Mall 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3.</a:t>
            </a:r>
            <a:r>
              <a:rPr kumimoji="0" lang="ko-KR" altLang="en-US" sz="120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할당 우선순위</a:t>
            </a:r>
            <a:endParaRPr kumimoji="0" lang="en-US" altLang="ko-KR" sz="12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1) EDI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유통업체 재고와 일반 재고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Shopping Mall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재고에 대한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Shortage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등에 의한 재고 부족 및  전용재고 보유에 대한 업무 협의 필요   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(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현업의 각 분야 별 담당자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 </a:t>
            </a:r>
            <a:r>
              <a:rPr kumimoji="0" lang="ko-KR" altLang="en-US" sz="10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채널별</a:t>
            </a:r>
            <a:r>
              <a:rPr kumimoji="0" lang="ko-KR" altLang="en-US" sz="1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판매 계획에 따른 전체 재고 수준 정의 필요 </a:t>
            </a:r>
            <a:endParaRPr kumimoji="0" lang="en-US" altLang="ko-KR" sz="1000" dirty="0" smtClean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69186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SD3.1.1 Shopping Mall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조회 및 보충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재고이전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28928</TotalTime>
  <Words>772</Words>
  <Application>Microsoft Office PowerPoint</Application>
  <PresentationFormat>사용자 지정</PresentationFormat>
  <Paragraphs>235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SD3.1.1 Shopping Mall 재고 조회 및 보충 </vt:lpstr>
      <vt:lpstr>SD3.1.1 Shopping Mall 재고 조회 및 보충   </vt:lpstr>
      <vt:lpstr>SD3.1.1 Shopping Mall 재고 조회 및 보충 </vt:lpstr>
      <vt:lpstr>SD3.1.1 Shopping Mall 재고 조회 및 보충 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1065</cp:revision>
  <cp:lastPrinted>2001-03-14T06:43:19Z</cp:lastPrinted>
  <dcterms:created xsi:type="dcterms:W3CDTF">2000-09-28T11:17:09Z</dcterms:created>
  <dcterms:modified xsi:type="dcterms:W3CDTF">2018-04-20T05:15:02Z</dcterms:modified>
</cp:coreProperties>
</file>