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0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SD3.1.2 </a:t>
            </a:r>
            <a:r>
              <a:rPr lang="ko-KR" altLang="en-US" sz="2000" kern="0" dirty="0" err="1" smtClean="0"/>
              <a:t>오창반환</a:t>
            </a:r>
            <a:r>
              <a:rPr lang="ko-KR" altLang="en-US" sz="2000" kern="0" dirty="0" smtClean="0"/>
              <a:t> 재고 </a:t>
            </a:r>
            <a:r>
              <a:rPr lang="ko-KR" altLang="en-US" sz="2000" kern="0" dirty="0" err="1" smtClean="0"/>
              <a:t>백암이관</a:t>
            </a:r>
            <a:r>
              <a:rPr lang="ko-KR" altLang="en-US" sz="2000" kern="0" dirty="0" smtClean="0"/>
              <a:t>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76636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err="1" smtClean="0"/>
              <a:t>오창</a:t>
            </a:r>
            <a:r>
              <a:rPr lang="ko-KR" altLang="en-US" sz="1200" b="0" dirty="0" smtClean="0"/>
              <a:t> 반환 창고로  이관된 제품에 대하여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양품</a:t>
            </a:r>
            <a:r>
              <a:rPr lang="en-US" altLang="ko-KR" sz="1200" b="0" dirty="0" smtClean="0"/>
              <a:t>” </a:t>
            </a:r>
            <a:r>
              <a:rPr lang="ko-KR" altLang="en-US" sz="1200" b="0" dirty="0" smtClean="0"/>
              <a:t>과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폐기</a:t>
            </a:r>
            <a:r>
              <a:rPr lang="en-US" altLang="ko-KR" sz="1200" b="0" dirty="0" smtClean="0"/>
              <a:t>“ 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구분 한 다음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양품</a:t>
            </a:r>
            <a:r>
              <a:rPr lang="en-US" altLang="ko-KR" sz="1200" b="0" dirty="0" smtClean="0"/>
              <a:t>“ </a:t>
            </a:r>
            <a:r>
              <a:rPr lang="ko-KR" altLang="en-US" sz="1200" b="0" dirty="0" smtClean="0"/>
              <a:t>재고에 대해  </a:t>
            </a:r>
            <a:r>
              <a:rPr lang="ko-KR" altLang="en-US" sz="1200" b="0" dirty="0" err="1" smtClean="0"/>
              <a:t>백암</a:t>
            </a:r>
            <a:r>
              <a:rPr lang="ko-KR" altLang="en-US" sz="1200" b="0" dirty="0" smtClean="0"/>
              <a:t> </a:t>
            </a:r>
            <a:r>
              <a:rPr lang="en-US" altLang="ko-KR" sz="1200" b="0" dirty="0" smtClean="0"/>
              <a:t>CJ</a:t>
            </a:r>
            <a:r>
              <a:rPr lang="ko-KR" altLang="en-US" sz="1200" b="0" dirty="0" smtClean="0"/>
              <a:t>창고로 이관처리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/>
              <a:t>물류의 반환 재고 관리담당자는  해당 제품에 대하여 배치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코드를 부여 처리함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양품 제품 과 수량에 대한 신규 </a:t>
            </a:r>
            <a:r>
              <a:rPr lang="en-US" altLang="ko-KR" sz="1200" b="0" dirty="0" smtClean="0"/>
              <a:t>BATCH NO </a:t>
            </a:r>
            <a:r>
              <a:rPr lang="ko-KR" altLang="en-US" sz="1200" b="0" dirty="0" smtClean="0"/>
              <a:t>부여 등록함</a:t>
            </a:r>
            <a:endParaRPr lang="en-US" altLang="ko-KR" sz="1200" b="0" dirty="0" smtClean="0"/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SD3.1.2 </a:t>
            </a:r>
            <a:r>
              <a:rPr lang="ko-KR" altLang="en-US" dirty="0" err="1" smtClean="0"/>
              <a:t>오창반환</a:t>
            </a:r>
            <a:r>
              <a:rPr lang="ko-KR" altLang="en-US" dirty="0" smtClean="0"/>
              <a:t> 재고 </a:t>
            </a:r>
            <a:r>
              <a:rPr lang="ko-KR" altLang="en-US" dirty="0" err="1" smtClean="0"/>
              <a:t>백암이관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84076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SD3.1.2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오창반환재고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백암이관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신규 배치는 물류 담당자가 새로 부여 처리함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STO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통해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CJ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백암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물류 담당자에게   입고예정정보를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전송하고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입고 결과를 수신 받는다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33191"/>
              </p:ext>
            </p:extLst>
          </p:nvPr>
        </p:nvGraphicFramePr>
        <p:xfrm>
          <a:off x="271685" y="1421348"/>
          <a:ext cx="9361263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5"/>
                <a:gridCol w="4464718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(F&amp;N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관리자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CJ WMS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SD3.1.2 </a:t>
            </a:r>
            <a:r>
              <a:rPr lang="ko-KR" altLang="en-US" dirty="0" err="1"/>
              <a:t>오창반환</a:t>
            </a:r>
            <a:r>
              <a:rPr lang="ko-KR" altLang="en-US" dirty="0"/>
              <a:t> 재고 </a:t>
            </a:r>
            <a:r>
              <a:rPr lang="ko-KR" altLang="en-US" dirty="0" err="1"/>
              <a:t>백암이관</a:t>
            </a:r>
            <a:r>
              <a:rPr lang="ko-KR" altLang="en-US" dirty="0"/>
              <a:t>   </a:t>
            </a:r>
            <a:endParaRPr lang="ko-KR" altLang="en-US" dirty="0" smtClean="0"/>
          </a:p>
        </p:txBody>
      </p:sp>
      <p:graphicFrame>
        <p:nvGraphicFramePr>
          <p:cNvPr id="32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14059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SD3.1.2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오창반환재고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백암이관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71"/>
          <p:cNvSpPr>
            <a:spLocks noChangeArrowheads="1"/>
          </p:cNvSpPr>
          <p:nvPr/>
        </p:nvSpPr>
        <p:spPr bwMode="auto">
          <a:xfrm>
            <a:off x="2647950" y="223227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" name="Rectangle 71"/>
          <p:cNvSpPr>
            <a:spLocks noChangeArrowheads="1"/>
          </p:cNvSpPr>
          <p:nvPr/>
        </p:nvSpPr>
        <p:spPr bwMode="auto">
          <a:xfrm>
            <a:off x="2647950" y="294378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입고예정정보 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1"/>
          <p:cNvSpPr>
            <a:spLocks noChangeArrowheads="1"/>
          </p:cNvSpPr>
          <p:nvPr/>
        </p:nvSpPr>
        <p:spPr bwMode="auto">
          <a:xfrm>
            <a:off x="2647950" y="371707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입고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 결과 수신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71"/>
          <p:cNvSpPr>
            <a:spLocks noChangeArrowheads="1"/>
          </p:cNvSpPr>
          <p:nvPr/>
        </p:nvSpPr>
        <p:spPr bwMode="auto">
          <a:xfrm>
            <a:off x="2647950" y="443711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출고 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71"/>
          <p:cNvSpPr>
            <a:spLocks noChangeArrowheads="1"/>
          </p:cNvSpPr>
          <p:nvPr/>
        </p:nvSpPr>
        <p:spPr bwMode="auto">
          <a:xfrm>
            <a:off x="2647950" y="522924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입고처리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7" name="Rectangle 71"/>
          <p:cNvSpPr>
            <a:spLocks noChangeArrowheads="1"/>
          </p:cNvSpPr>
          <p:nvPr/>
        </p:nvSpPr>
        <p:spPr bwMode="auto">
          <a:xfrm>
            <a:off x="6824414" y="269012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입고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 예정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정보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수신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71"/>
          <p:cNvSpPr>
            <a:spLocks noChangeArrowheads="1"/>
          </p:cNvSpPr>
          <p:nvPr/>
        </p:nvSpPr>
        <p:spPr bwMode="auto">
          <a:xfrm>
            <a:off x="6824414" y="3552030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CJ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입고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Rectangle 71"/>
          <p:cNvSpPr>
            <a:spLocks noChangeArrowheads="1"/>
          </p:cNvSpPr>
          <p:nvPr/>
        </p:nvSpPr>
        <p:spPr bwMode="auto">
          <a:xfrm>
            <a:off x="6824414" y="4581168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입고 결과 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0" name="직선 화살표 연결선 19"/>
          <p:cNvCxnSpPr>
            <a:stCxn id="17" idx="2"/>
          </p:cNvCxnSpPr>
          <p:nvPr/>
        </p:nvCxnSpPr>
        <p:spPr bwMode="auto">
          <a:xfrm>
            <a:off x="7472114" y="3050120"/>
            <a:ext cx="372" cy="50191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7472114" y="4028453"/>
            <a:ext cx="372" cy="50191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" name="직선 화살표 연결선 3"/>
          <p:cNvCxnSpPr>
            <a:stCxn id="6" idx="2"/>
            <a:endCxn id="7" idx="0"/>
          </p:cNvCxnSpPr>
          <p:nvPr/>
        </p:nvCxnSpPr>
        <p:spPr bwMode="auto">
          <a:xfrm>
            <a:off x="3295650" y="2592276"/>
            <a:ext cx="0" cy="35150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꺾인 연결선 23"/>
          <p:cNvCxnSpPr>
            <a:stCxn id="7" idx="3"/>
          </p:cNvCxnSpPr>
          <p:nvPr/>
        </p:nvCxnSpPr>
        <p:spPr bwMode="auto">
          <a:xfrm flipV="1">
            <a:off x="3943350" y="3015752"/>
            <a:ext cx="2867025" cy="10803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384254" y="256490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IF</a:t>
            </a:r>
            <a:endParaRPr lang="ko-KR" altLang="en-US" dirty="0"/>
          </a:p>
        </p:txBody>
      </p:sp>
      <p:cxnSp>
        <p:nvCxnSpPr>
          <p:cNvPr id="27" name="꺾인 연결선 26"/>
          <p:cNvCxnSpPr>
            <a:endCxn id="8" idx="3"/>
          </p:cNvCxnSpPr>
          <p:nvPr/>
        </p:nvCxnSpPr>
        <p:spPr bwMode="auto">
          <a:xfrm rot="10800000">
            <a:off x="3943351" y="3897072"/>
            <a:ext cx="2867027" cy="900060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직선 화살표 연결선 30"/>
          <p:cNvCxnSpPr/>
          <p:nvPr/>
        </p:nvCxnSpPr>
        <p:spPr bwMode="auto">
          <a:xfrm>
            <a:off x="3295650" y="4077072"/>
            <a:ext cx="0" cy="35150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3295650" y="4818395"/>
            <a:ext cx="0" cy="35150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384254" y="4461918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IF</a:t>
            </a:r>
            <a:endParaRPr lang="ko-KR" altLang="en-US" dirty="0"/>
          </a:p>
        </p:txBody>
      </p:sp>
      <p:sp>
        <p:nvSpPr>
          <p:cNvPr id="36" name="Text Box 151"/>
          <p:cNvSpPr txBox="1">
            <a:spLocks noChangeArrowheads="1"/>
          </p:cNvSpPr>
          <p:nvPr/>
        </p:nvSpPr>
        <p:spPr bwMode="auto">
          <a:xfrm>
            <a:off x="3512046" y="20608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 Box 151"/>
          <p:cNvSpPr txBox="1">
            <a:spLocks noChangeArrowheads="1"/>
          </p:cNvSpPr>
          <p:nvPr/>
        </p:nvSpPr>
        <p:spPr bwMode="auto">
          <a:xfrm>
            <a:off x="3512046" y="2737825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 Box 151"/>
          <p:cNvSpPr txBox="1">
            <a:spLocks noChangeArrowheads="1"/>
          </p:cNvSpPr>
          <p:nvPr/>
        </p:nvSpPr>
        <p:spPr bwMode="auto">
          <a:xfrm>
            <a:off x="7611448" y="246699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 Box 151"/>
          <p:cNvSpPr txBox="1">
            <a:spLocks noChangeArrowheads="1"/>
          </p:cNvSpPr>
          <p:nvPr/>
        </p:nvSpPr>
        <p:spPr bwMode="auto">
          <a:xfrm>
            <a:off x="7611448" y="435995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 Box 151"/>
          <p:cNvSpPr txBox="1">
            <a:spLocks noChangeArrowheads="1"/>
          </p:cNvSpPr>
          <p:nvPr/>
        </p:nvSpPr>
        <p:spPr bwMode="auto">
          <a:xfrm>
            <a:off x="3423385" y="352123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 Box 151"/>
          <p:cNvSpPr txBox="1">
            <a:spLocks noChangeArrowheads="1"/>
          </p:cNvSpPr>
          <p:nvPr/>
        </p:nvSpPr>
        <p:spPr bwMode="auto">
          <a:xfrm>
            <a:off x="3423385" y="423703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 Box 151"/>
          <p:cNvSpPr txBox="1">
            <a:spLocks noChangeArrowheads="1"/>
          </p:cNvSpPr>
          <p:nvPr/>
        </p:nvSpPr>
        <p:spPr bwMode="auto">
          <a:xfrm>
            <a:off x="3423385" y="502999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SD3.1.2-7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46768"/>
              </p:ext>
            </p:extLst>
          </p:nvPr>
        </p:nvGraphicFramePr>
        <p:xfrm>
          <a:off x="271462" y="1796827"/>
          <a:ext cx="9361487" cy="3591682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SD3.1.2-1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STO 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생성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배치별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재고 현황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띄운 다음 재고 이관하고자 하는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품목을 선택하여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생성처리 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입고예정정보 전송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문건을 근거로 하여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CJ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입고 예정정보를 전송함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IF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 예정 정보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CJ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부터 받은  입고 요청 자료를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수신처리함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제조일자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유효기간 까지 같이 받음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IF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 결과 전송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 입고 후 결과를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전송처리 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IF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 결과 수신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입고결과를 수신하여 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IF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 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출고 처리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입고정보를 근거로 하여 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반환 창고 재고를 출고 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SD3.1.2-7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입고처리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 정보를 근거로 하여 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정상 창고로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 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SD3.1.2 </a:t>
            </a:r>
            <a:r>
              <a:rPr lang="ko-KR" altLang="en-US" dirty="0" err="1"/>
              <a:t>오창반환</a:t>
            </a:r>
            <a:r>
              <a:rPr lang="ko-KR" altLang="en-US" dirty="0"/>
              <a:t> 재고 </a:t>
            </a:r>
            <a:r>
              <a:rPr lang="ko-KR" altLang="en-US" dirty="0" err="1"/>
              <a:t>백암이관</a:t>
            </a:r>
            <a:r>
              <a:rPr lang="ko-KR" altLang="en-US" dirty="0"/>
              <a:t> </a:t>
            </a:r>
            <a:endParaRPr lang="ko-KR" altLang="en-US" dirty="0" smtClean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14059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SD3.1.2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오창반환재고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백암이관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SD3.1.2 </a:t>
            </a:r>
            <a:r>
              <a:rPr lang="ko-KR" altLang="en-US" dirty="0" err="1"/>
              <a:t>오창반환</a:t>
            </a:r>
            <a:r>
              <a:rPr lang="ko-KR" altLang="en-US" dirty="0"/>
              <a:t> 재고 </a:t>
            </a:r>
            <a:r>
              <a:rPr lang="ko-KR" altLang="en-US" dirty="0" err="1"/>
              <a:t>백암이관</a:t>
            </a:r>
            <a:r>
              <a:rPr lang="ko-KR" altLang="en-US" dirty="0"/>
              <a:t>  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Rule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</a:rPr>
              <a:t>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   -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반품 재고의 양품 </a:t>
            </a:r>
            <a:r>
              <a:rPr kumimoji="0" lang="ko-KR" altLang="en-US" sz="1200" dirty="0" err="1" smtClean="0">
                <a:solidFill>
                  <a:schemeClr val="tx1"/>
                </a:solidFill>
              </a:rPr>
              <a:t>판정시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  배치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NO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부여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RULE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과 확정은 공장 물류 </a:t>
            </a:r>
            <a:r>
              <a:rPr kumimoji="0" lang="ko-KR" altLang="en-US" sz="1200" dirty="0" err="1" smtClean="0">
                <a:solidFill>
                  <a:schemeClr val="tx1"/>
                </a:solidFill>
              </a:rPr>
              <a:t>관리팀이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 실행한다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</a:rPr>
              <a:t>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   -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폐기 처리 대상제품은 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7010  F&amp;N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폐기 대기 창고로 이관처리 한다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</a:rPr>
              <a:t>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   - CJ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와 커뮤니케이션은   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입고예정정보 전송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“ 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과 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입고결과내역 확인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200" dirty="0">
                <a:solidFill>
                  <a:schemeClr val="tx1"/>
                </a:solidFill>
              </a:rPr>
              <a:t> 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IF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를 통해 교류한다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14059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SD3.1.2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오창반환재고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백암이관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28991</TotalTime>
  <Words>530</Words>
  <Application>Microsoft Office PowerPoint</Application>
  <PresentationFormat>사용자 지정</PresentationFormat>
  <Paragraphs>204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SD3.1.2 오창반환 재고 백암이관</vt:lpstr>
      <vt:lpstr>SD3.1.2 오창반환 재고 백암이관   </vt:lpstr>
      <vt:lpstr>SD3.1.2 오창반환 재고 백암이관 </vt:lpstr>
      <vt:lpstr>SD3.1.2 오창반환 재고 백암이관 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1072</cp:revision>
  <cp:lastPrinted>2001-03-14T06:43:19Z</cp:lastPrinted>
  <dcterms:created xsi:type="dcterms:W3CDTF">2000-09-28T11:17:09Z</dcterms:created>
  <dcterms:modified xsi:type="dcterms:W3CDTF">2018-05-08T07:03:58Z</dcterms:modified>
</cp:coreProperties>
</file>