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3" r:id="rId2"/>
    <p:sldId id="514" r:id="rId3"/>
    <p:sldId id="515" r:id="rId4"/>
    <p:sldId id="524" r:id="rId5"/>
    <p:sldId id="517" r:id="rId6"/>
    <p:sldId id="526" r:id="rId7"/>
    <p:sldId id="525" r:id="rId8"/>
    <p:sldId id="519" r:id="rId9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26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0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86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557331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SD3.1.3 </a:t>
            </a:r>
            <a:r>
              <a:rPr lang="ko-KR" altLang="en-US" sz="2000" kern="0" dirty="0" err="1" smtClean="0"/>
              <a:t>오창</a:t>
            </a:r>
            <a:r>
              <a:rPr lang="ko-KR" altLang="en-US" sz="2000" kern="0" dirty="0" smtClean="0"/>
              <a:t> </a:t>
            </a:r>
            <a:r>
              <a:rPr lang="en-US" altLang="ko-KR" sz="2000" kern="0" dirty="0" smtClean="0"/>
              <a:t>WMS</a:t>
            </a:r>
            <a:r>
              <a:rPr lang="ko-KR" altLang="en-US" sz="2000" kern="0" dirty="0" smtClean="0"/>
              <a:t> </a:t>
            </a:r>
            <a:r>
              <a:rPr lang="ko-KR" altLang="en-US" sz="2000" kern="0" dirty="0" smtClean="0"/>
              <a:t>재고 </a:t>
            </a:r>
            <a:r>
              <a:rPr lang="ko-KR" altLang="en-US" sz="2000" kern="0" dirty="0" err="1" smtClean="0"/>
              <a:t>백암</a:t>
            </a:r>
            <a:r>
              <a:rPr lang="ko-KR" altLang="en-US" sz="2000" kern="0" dirty="0" smtClean="0"/>
              <a:t> 이관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45544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2018.05.01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err="1" smtClean="0"/>
              <a:t>오창</a:t>
            </a:r>
            <a:r>
              <a:rPr lang="ko-KR" altLang="en-US" sz="1200" b="0" dirty="0"/>
              <a:t> </a:t>
            </a:r>
            <a:r>
              <a:rPr lang="en-US" altLang="ko-KR" sz="1200" b="0" dirty="0" smtClean="0"/>
              <a:t>WMS </a:t>
            </a:r>
            <a:r>
              <a:rPr lang="ko-KR" altLang="en-US" sz="1200" b="0" dirty="0" smtClean="0"/>
              <a:t>창고에 있는 제조 상품을 </a:t>
            </a:r>
            <a:r>
              <a:rPr lang="ko-KR" altLang="en-US" sz="1200" b="0" dirty="0" err="1" smtClean="0"/>
              <a:t>백암</a:t>
            </a:r>
            <a:r>
              <a:rPr lang="ko-KR" altLang="en-US" sz="1200" b="0" dirty="0" smtClean="0"/>
              <a:t> 고객정상창고로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이관하는 </a:t>
            </a:r>
            <a:r>
              <a:rPr lang="en-US" altLang="ko-KR" sz="1200" b="0" dirty="0" smtClean="0"/>
              <a:t>Process </a:t>
            </a:r>
            <a:r>
              <a:rPr lang="ko-KR" altLang="en-US" sz="1200" b="0" dirty="0" smtClean="0"/>
              <a:t>임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endParaRPr lang="en-US" altLang="ko-KR" sz="1200" b="0" dirty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양품 제품 과 수량에 대한 신규 </a:t>
            </a:r>
            <a:r>
              <a:rPr lang="en-US" altLang="ko-KR" sz="1200" b="0" dirty="0" smtClean="0"/>
              <a:t>BATCH NO </a:t>
            </a:r>
            <a:r>
              <a:rPr lang="ko-KR" altLang="en-US" sz="1200" b="0" dirty="0" smtClean="0"/>
              <a:t>부여 </a:t>
            </a:r>
            <a:r>
              <a:rPr lang="ko-KR" altLang="en-US" sz="1200" b="0" dirty="0" smtClean="0"/>
              <a:t>등록함</a:t>
            </a:r>
            <a:endParaRPr lang="en-US" altLang="ko-KR" sz="1200" b="0" dirty="0" smtClean="0"/>
          </a:p>
          <a:p>
            <a:pPr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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이때 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Dummy Batch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인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“0000”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도 같이  배치마스터에서</a:t>
            </a:r>
            <a:endParaRPr lang="en-US" altLang="ko-KR" sz="1200" b="0" dirty="0" smtClean="0"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ym typeface="Wingdings" panose="05000000000000000000" pitchFamily="2" charset="2"/>
              </a:rPr>
              <a:t>      </a:t>
            </a:r>
            <a:r>
              <a:rPr lang="ko-KR" altLang="en-US" sz="1200" b="0" dirty="0" smtClean="0">
                <a:sym typeface="Wingdings" panose="05000000000000000000" pitchFamily="2" charset="2"/>
              </a:rPr>
              <a:t>생성 처리함</a:t>
            </a:r>
            <a:endParaRPr lang="en-US" altLang="ko-KR" sz="1200" b="0" dirty="0"/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SD3.1.3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</a:t>
            </a:r>
            <a:r>
              <a:rPr lang="ko-KR" altLang="en-US" dirty="0" smtClean="0"/>
              <a:t>재고 </a:t>
            </a:r>
            <a:r>
              <a:rPr lang="ko-KR" altLang="en-US" dirty="0" err="1" smtClean="0"/>
              <a:t>백암이관</a:t>
            </a:r>
            <a:r>
              <a:rPr lang="ko-KR" altLang="en-US" dirty="0" smtClean="0"/>
              <a:t> 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21836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SD3.1.3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2018.05.01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신규 배치는 물류 담당자가 새로 부여 처리함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STO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통해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CJ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백암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물류 담당자에게   입고예정정보를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전송하고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입고 결과를 수신 받는다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이때 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제조유효기간 및   제조일자 정보도 같이 넘긴다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92725"/>
              </p:ext>
            </p:extLst>
          </p:nvPr>
        </p:nvGraphicFramePr>
        <p:xfrm>
          <a:off x="271686" y="1421348"/>
          <a:ext cx="9361262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528392"/>
                <a:gridCol w="2448494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관리 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(F&amp;N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관리자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CJ WMS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SD3.1.3 </a:t>
            </a:r>
            <a:r>
              <a:rPr lang="ko-KR" altLang="en-US" dirty="0" err="1"/>
              <a:t>오창</a:t>
            </a:r>
            <a:r>
              <a:rPr lang="ko-KR" altLang="en-US" dirty="0"/>
              <a:t> </a:t>
            </a:r>
            <a:r>
              <a:rPr lang="en-US" altLang="ko-KR" dirty="0"/>
              <a:t>WMS </a:t>
            </a:r>
            <a:r>
              <a:rPr lang="ko-KR" altLang="en-US" dirty="0"/>
              <a:t>재고 </a:t>
            </a:r>
            <a:r>
              <a:rPr lang="ko-KR" altLang="en-US" dirty="0" err="1"/>
              <a:t>백암이관</a:t>
            </a:r>
            <a:r>
              <a:rPr lang="ko-KR" altLang="en-US" dirty="0"/>
              <a:t>    </a:t>
            </a:r>
            <a:endParaRPr lang="ko-KR" altLang="en-US" dirty="0" smtClean="0"/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30114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SD3.1.3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2018.05.01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71"/>
          <p:cNvSpPr>
            <a:spLocks noChangeArrowheads="1"/>
          </p:cNvSpPr>
          <p:nvPr/>
        </p:nvSpPr>
        <p:spPr bwMode="auto">
          <a:xfrm>
            <a:off x="4880198" y="194424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STO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생성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4880198" y="256490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출고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요청정보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4880198" y="319417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dirty="0" err="1" smtClean="0">
                <a:solidFill>
                  <a:schemeClr val="tx1"/>
                </a:solidFill>
              </a:rPr>
              <a:t>외뢰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정보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71"/>
          <p:cNvSpPr>
            <a:spLocks noChangeArrowheads="1"/>
          </p:cNvSpPr>
          <p:nvPr/>
        </p:nvSpPr>
        <p:spPr bwMode="auto">
          <a:xfrm>
            <a:off x="4880198" y="378904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출고 결과 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auto">
          <a:xfrm>
            <a:off x="4880198" y="443713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출고 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71"/>
          <p:cNvSpPr>
            <a:spLocks noChangeArrowheads="1"/>
          </p:cNvSpPr>
          <p:nvPr/>
        </p:nvSpPr>
        <p:spPr bwMode="auto">
          <a:xfrm>
            <a:off x="4880198" y="508522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입고결과 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71"/>
          <p:cNvSpPr>
            <a:spLocks noChangeArrowheads="1"/>
          </p:cNvSpPr>
          <p:nvPr/>
        </p:nvSpPr>
        <p:spPr bwMode="auto">
          <a:xfrm>
            <a:off x="4880198" y="5669519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입고처리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71"/>
          <p:cNvSpPr>
            <a:spLocks noChangeArrowheads="1"/>
          </p:cNvSpPr>
          <p:nvPr/>
        </p:nvSpPr>
        <p:spPr bwMode="auto">
          <a:xfrm>
            <a:off x="7832526" y="3140968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dirty="0" err="1" smtClean="0">
                <a:solidFill>
                  <a:schemeClr val="tx1"/>
                </a:solidFill>
              </a:rPr>
              <a:t>외뢰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정보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71"/>
          <p:cNvSpPr>
            <a:spLocks noChangeArrowheads="1"/>
          </p:cNvSpPr>
          <p:nvPr/>
        </p:nvSpPr>
        <p:spPr bwMode="auto">
          <a:xfrm>
            <a:off x="7832526" y="400287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>
                <a:latin typeface="맑은 고딕" panose="020B0503020000020004" pitchFamily="50" charset="-127"/>
                <a:ea typeface="맑은 고딕" panose="020B0503020000020004" pitchFamily="50" charset="-127"/>
              </a:rPr>
              <a:t>CJ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입고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Rectangle 71"/>
          <p:cNvSpPr>
            <a:spLocks noChangeArrowheads="1"/>
          </p:cNvSpPr>
          <p:nvPr/>
        </p:nvSpPr>
        <p:spPr bwMode="auto">
          <a:xfrm>
            <a:off x="7832526" y="503201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입고 결과 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71"/>
          <p:cNvSpPr>
            <a:spLocks noChangeArrowheads="1"/>
          </p:cNvSpPr>
          <p:nvPr/>
        </p:nvSpPr>
        <p:spPr bwMode="auto">
          <a:xfrm>
            <a:off x="1567830" y="256490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출고 </a:t>
            </a:r>
            <a:r>
              <a:rPr kumimoji="0" lang="ko-KR" altLang="en-US" sz="1000" dirty="0" err="1" smtClean="0">
                <a:solidFill>
                  <a:schemeClr val="tx1"/>
                </a:solidFill>
              </a:rPr>
              <a:t>외뢰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정보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수신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1567830" y="3284984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WMS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출고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Rectangle 71"/>
          <p:cNvSpPr>
            <a:spLocks noChangeArrowheads="1"/>
          </p:cNvSpPr>
          <p:nvPr/>
        </p:nvSpPr>
        <p:spPr bwMode="auto">
          <a:xfrm>
            <a:off x="1567830" y="400506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출고 결과 전송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>
            <a:endCxn id="9" idx="0"/>
          </p:cNvCxnSpPr>
          <p:nvPr/>
        </p:nvCxnSpPr>
        <p:spPr bwMode="auto">
          <a:xfrm flipH="1">
            <a:off x="5527898" y="2304244"/>
            <a:ext cx="372" cy="26066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6175598" y="3356992"/>
            <a:ext cx="1656928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 flipH="1">
            <a:off x="3152006" y="2708920"/>
            <a:ext cx="1728192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직선 화살표 연결선 38"/>
          <p:cNvCxnSpPr>
            <a:endCxn id="20" idx="0"/>
          </p:cNvCxnSpPr>
          <p:nvPr/>
        </p:nvCxnSpPr>
        <p:spPr bwMode="auto">
          <a:xfrm flipH="1">
            <a:off x="2215530" y="2924904"/>
            <a:ext cx="372" cy="36008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직선 화살표 연결선 40"/>
          <p:cNvCxnSpPr>
            <a:stCxn id="20" idx="2"/>
            <a:endCxn id="21" idx="0"/>
          </p:cNvCxnSpPr>
          <p:nvPr/>
        </p:nvCxnSpPr>
        <p:spPr bwMode="auto">
          <a:xfrm>
            <a:off x="2215530" y="3644984"/>
            <a:ext cx="0" cy="36008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꺾인 연결선 42"/>
          <p:cNvCxnSpPr>
            <a:stCxn id="21" idx="3"/>
          </p:cNvCxnSpPr>
          <p:nvPr/>
        </p:nvCxnSpPr>
        <p:spPr bwMode="auto">
          <a:xfrm flipV="1">
            <a:off x="2863230" y="4002878"/>
            <a:ext cx="2016968" cy="182186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직선 화살표 연결선 44"/>
          <p:cNvCxnSpPr>
            <a:stCxn id="11" idx="2"/>
            <a:endCxn id="12" idx="0"/>
          </p:cNvCxnSpPr>
          <p:nvPr/>
        </p:nvCxnSpPr>
        <p:spPr bwMode="auto">
          <a:xfrm>
            <a:off x="5527898" y="4149040"/>
            <a:ext cx="0" cy="28809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직선 화살표 연결선 46"/>
          <p:cNvCxnSpPr>
            <a:stCxn id="15" idx="2"/>
          </p:cNvCxnSpPr>
          <p:nvPr/>
        </p:nvCxnSpPr>
        <p:spPr bwMode="auto">
          <a:xfrm>
            <a:off x="8480226" y="3500968"/>
            <a:ext cx="372" cy="50191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직선 화살표 연결선 54"/>
          <p:cNvCxnSpPr>
            <a:stCxn id="13" idx="2"/>
            <a:endCxn id="14" idx="0"/>
          </p:cNvCxnSpPr>
          <p:nvPr/>
        </p:nvCxnSpPr>
        <p:spPr bwMode="auto">
          <a:xfrm>
            <a:off x="5527898" y="5445224"/>
            <a:ext cx="0" cy="22429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H="1">
            <a:off x="6248350" y="5229200"/>
            <a:ext cx="1584176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직선 화살표 연결선 58"/>
          <p:cNvCxnSpPr/>
          <p:nvPr/>
        </p:nvCxnSpPr>
        <p:spPr bwMode="auto">
          <a:xfrm>
            <a:off x="8480226" y="4479301"/>
            <a:ext cx="372" cy="50191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 Box 151"/>
          <p:cNvSpPr txBox="1">
            <a:spLocks noChangeArrowheads="1"/>
          </p:cNvSpPr>
          <p:nvPr/>
        </p:nvSpPr>
        <p:spPr bwMode="auto">
          <a:xfrm>
            <a:off x="5707707" y="176457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5707707" y="239716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 Box 151"/>
          <p:cNvSpPr txBox="1">
            <a:spLocks noChangeArrowheads="1"/>
          </p:cNvSpPr>
          <p:nvPr/>
        </p:nvSpPr>
        <p:spPr bwMode="auto">
          <a:xfrm>
            <a:off x="2322587" y="239716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 Box 151"/>
          <p:cNvSpPr txBox="1">
            <a:spLocks noChangeArrowheads="1"/>
          </p:cNvSpPr>
          <p:nvPr/>
        </p:nvSpPr>
        <p:spPr bwMode="auto">
          <a:xfrm>
            <a:off x="5707707" y="299836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 Box 151"/>
          <p:cNvSpPr txBox="1">
            <a:spLocks noChangeArrowheads="1"/>
          </p:cNvSpPr>
          <p:nvPr/>
        </p:nvSpPr>
        <p:spPr bwMode="auto">
          <a:xfrm>
            <a:off x="8624614" y="292494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 Box 151"/>
          <p:cNvSpPr txBox="1">
            <a:spLocks noChangeArrowheads="1"/>
          </p:cNvSpPr>
          <p:nvPr/>
        </p:nvSpPr>
        <p:spPr bwMode="auto">
          <a:xfrm>
            <a:off x="2334395" y="379805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Text Box 151"/>
          <p:cNvSpPr txBox="1">
            <a:spLocks noChangeArrowheads="1"/>
          </p:cNvSpPr>
          <p:nvPr/>
        </p:nvSpPr>
        <p:spPr bwMode="auto">
          <a:xfrm>
            <a:off x="5635561" y="359185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 Box 151"/>
          <p:cNvSpPr txBox="1">
            <a:spLocks noChangeArrowheads="1"/>
          </p:cNvSpPr>
          <p:nvPr/>
        </p:nvSpPr>
        <p:spPr bwMode="auto">
          <a:xfrm>
            <a:off x="5634955" y="426224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SD3.1.3-8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Text Box 151"/>
          <p:cNvSpPr txBox="1">
            <a:spLocks noChangeArrowheads="1"/>
          </p:cNvSpPr>
          <p:nvPr/>
        </p:nvSpPr>
        <p:spPr bwMode="auto">
          <a:xfrm>
            <a:off x="8587283" y="4836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SD3.1.3-9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 Box 151"/>
          <p:cNvSpPr txBox="1">
            <a:spLocks noChangeArrowheads="1"/>
          </p:cNvSpPr>
          <p:nvPr/>
        </p:nvSpPr>
        <p:spPr bwMode="auto">
          <a:xfrm>
            <a:off x="5672286" y="488937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SD3.1.3-10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Text Box 151"/>
          <p:cNvSpPr txBox="1">
            <a:spLocks noChangeArrowheads="1"/>
          </p:cNvSpPr>
          <p:nvPr/>
        </p:nvSpPr>
        <p:spPr bwMode="auto">
          <a:xfrm>
            <a:off x="5672286" y="5489895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SD3.1.3-11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50753"/>
              </p:ext>
            </p:extLst>
          </p:nvPr>
        </p:nvGraphicFramePr>
        <p:xfrm>
          <a:off x="271462" y="1796827"/>
          <a:ext cx="9361487" cy="4573142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SD3.1.3-1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STO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생성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배치별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재고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근거로 하여 해당 제품에 대하여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생성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 요청정보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전송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근거로 하여 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  출고 의뢰 요청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Batch Level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전송처리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SD3.1.3-3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 </a:t>
                      </a:r>
                      <a:r>
                        <a:rPr kumimoji="0" lang="ko-KR" altLang="en-US" sz="1000" b="1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외뢰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정보</a:t>
                      </a:r>
                      <a:r>
                        <a:rPr kumimoji="0" lang="en-US" altLang="ko-KR" sz="1000" b="1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 의뢰에 대한 성공여부를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확인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 </a:t>
                      </a:r>
                      <a:r>
                        <a:rPr kumimoji="0" lang="ko-KR" altLang="en-US" sz="1000" b="1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외뢰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정보</a:t>
                      </a:r>
                      <a:r>
                        <a:rPr kumimoji="0" lang="en-US" altLang="ko-KR" sz="1000" b="1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전송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근거로 하여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CJ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백암창고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  출고 의뢰 요청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Batch Level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전송처리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 </a:t>
                      </a:r>
                      <a:r>
                        <a:rPr kumimoji="0" lang="ko-KR" altLang="en-US" sz="1000" b="1" kern="12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외뢰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정보</a:t>
                      </a:r>
                      <a:r>
                        <a:rPr kumimoji="0" lang="en-US" altLang="ko-KR" sz="1000" b="1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 예정정보에 대한 성공여부 확인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 결과 전송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출고 내역을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전송처리 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 결과 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보내온 정보를 근간으로 하여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출고처리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SD3.1.3-8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출고 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SD3.1.3-9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 결과 전송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CJ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 입고내역에 대한 현황을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SD3.1.3 </a:t>
            </a:r>
            <a:r>
              <a:rPr lang="ko-KR" altLang="en-US" dirty="0" err="1"/>
              <a:t>오창</a:t>
            </a:r>
            <a:r>
              <a:rPr lang="ko-KR" altLang="en-US" dirty="0"/>
              <a:t> </a:t>
            </a:r>
            <a:r>
              <a:rPr lang="en-US" altLang="ko-KR" dirty="0"/>
              <a:t>WMS </a:t>
            </a:r>
            <a:r>
              <a:rPr lang="ko-KR" altLang="en-US" dirty="0"/>
              <a:t>재고 </a:t>
            </a:r>
            <a:r>
              <a:rPr lang="ko-KR" altLang="en-US" dirty="0" err="1"/>
              <a:t>백암이관</a:t>
            </a:r>
            <a:r>
              <a:rPr lang="ko-KR" altLang="en-US" dirty="0"/>
              <a:t>  </a:t>
            </a:r>
            <a:endParaRPr lang="ko-KR" altLang="en-US" dirty="0" smtClean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19320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SD3.1.3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59505"/>
              </p:ext>
            </p:extLst>
          </p:nvPr>
        </p:nvGraphicFramePr>
        <p:xfrm>
          <a:off x="271462" y="1796827"/>
          <a:ext cx="9361487" cy="4521968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SD3.1.3-10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입고결과 수신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SD3.1.3-11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입고처리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입고 결과 수신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근거로 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입고 처리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창고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SD3.1.3 </a:t>
            </a:r>
            <a:r>
              <a:rPr lang="ko-KR" altLang="en-US" dirty="0" err="1"/>
              <a:t>오창</a:t>
            </a:r>
            <a:r>
              <a:rPr lang="ko-KR" altLang="en-US" dirty="0"/>
              <a:t> </a:t>
            </a:r>
            <a:r>
              <a:rPr lang="en-US" altLang="ko-KR" dirty="0"/>
              <a:t>WMS </a:t>
            </a:r>
            <a:r>
              <a:rPr lang="ko-KR" altLang="en-US" dirty="0"/>
              <a:t>재고 </a:t>
            </a:r>
            <a:r>
              <a:rPr lang="ko-KR" altLang="en-US" dirty="0" err="1"/>
              <a:t>백암이관</a:t>
            </a:r>
            <a:r>
              <a:rPr lang="ko-KR" altLang="en-US" dirty="0"/>
              <a:t>  </a:t>
            </a:r>
            <a:endParaRPr lang="ko-KR" altLang="en-US" dirty="0" smtClean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/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SD3.1.3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68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SD3.1.3 </a:t>
            </a:r>
            <a:r>
              <a:rPr lang="ko-KR" altLang="en-US" dirty="0" err="1"/>
              <a:t>오창</a:t>
            </a:r>
            <a:r>
              <a:rPr lang="ko-KR" altLang="en-US" dirty="0"/>
              <a:t> </a:t>
            </a:r>
            <a:r>
              <a:rPr lang="en-US" altLang="ko-KR" dirty="0"/>
              <a:t>WMS </a:t>
            </a:r>
            <a:r>
              <a:rPr lang="ko-KR" altLang="en-US" dirty="0"/>
              <a:t>재고 </a:t>
            </a:r>
            <a:r>
              <a:rPr lang="ko-KR" altLang="en-US" dirty="0" err="1"/>
              <a:t>백암이관</a:t>
            </a:r>
            <a:r>
              <a:rPr lang="ko-KR" altLang="en-US" dirty="0"/>
              <a:t>   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Rule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 smtClean="0">
                <a:solidFill>
                  <a:schemeClr val="tx1"/>
                </a:solidFill>
              </a:rPr>
              <a:t>     -  CJ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로 입고 예정 정보를  전송할 때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“Batch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별  제조일자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유효기간 정보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”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도 같이 </a:t>
            </a:r>
            <a:r>
              <a:rPr kumimoji="0" lang="ko-KR" altLang="en-US" sz="1200" dirty="0" err="1" smtClean="0">
                <a:solidFill>
                  <a:schemeClr val="tx1"/>
                </a:solidFill>
              </a:rPr>
              <a:t>전송처리함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    -  </a:t>
            </a:r>
            <a:r>
              <a:rPr kumimoji="0" lang="ko-KR" altLang="en-US" sz="1200" dirty="0" err="1" smtClean="0">
                <a:solidFill>
                  <a:schemeClr val="tx1"/>
                </a:solidFill>
              </a:rPr>
              <a:t>오창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WMS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로 출고 의뢰 요청 이후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CJ </a:t>
            </a:r>
            <a:r>
              <a:rPr kumimoji="0" lang="ko-KR" altLang="en-US" sz="1200" dirty="0" err="1" smtClean="0">
                <a:solidFill>
                  <a:schemeClr val="tx1"/>
                </a:solidFill>
              </a:rPr>
              <a:t>백암창고로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 전송 처리함 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       (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주의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:  WMS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출고 정보 수신 이후 전송처리는   시간상 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GAP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이 발생할 수 있어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,  WMS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출고 처리 이전에 전송처리 함 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 smtClean="0">
                <a:solidFill>
                  <a:schemeClr val="tx1"/>
                </a:solidFill>
              </a:rPr>
              <a:t>    </a:t>
            </a: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86446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SD3.1.3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백암이관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29046</TotalTime>
  <Words>630</Words>
  <Application>Microsoft Office PowerPoint</Application>
  <PresentationFormat>사용자 지정</PresentationFormat>
  <Paragraphs>239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SD3.1.3 오창 WMS 재고 백암이관 </vt:lpstr>
      <vt:lpstr>SD3.1.3 오창 WMS 재고 백암이관    </vt:lpstr>
      <vt:lpstr>SD3.1.3 오창 WMS 재고 백암이관  </vt:lpstr>
      <vt:lpstr>SD3.1.3 오창 WMS 재고 백암이관  </vt:lpstr>
      <vt:lpstr>SD3.1.3 오창 WMS 재고 백암이관  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1076</cp:revision>
  <cp:lastPrinted>2001-03-14T06:43:19Z</cp:lastPrinted>
  <dcterms:created xsi:type="dcterms:W3CDTF">2000-09-28T11:17:09Z</dcterms:created>
  <dcterms:modified xsi:type="dcterms:W3CDTF">2018-05-08T07:20:50Z</dcterms:modified>
</cp:coreProperties>
</file>