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13" r:id="rId2"/>
    <p:sldId id="514" r:id="rId3"/>
    <p:sldId id="515" r:id="rId4"/>
    <p:sldId id="521" r:id="rId5"/>
    <p:sldId id="517" r:id="rId6"/>
    <p:sldId id="519" r:id="rId7"/>
  </p:sldIdLst>
  <p:sldSz cx="9904413" cy="6858000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5667"/>
            <a:ext cx="5437168" cy="446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973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SD5.1.2 </a:t>
            </a:r>
            <a:r>
              <a:rPr lang="ko-KR" altLang="en-US" sz="2000" kern="0" dirty="0" smtClean="0"/>
              <a:t>신선식품 반품처리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21021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2018.03.01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smtClean="0"/>
              <a:t>우유 및 치즈 등 신선식품은 현장 폐기가 원칙이지만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 </a:t>
            </a:r>
            <a:r>
              <a:rPr lang="ko-KR" altLang="en-US" sz="1200" b="0" dirty="0" smtClean="0"/>
              <a:t>반품을 해야 하는 경우에는 </a:t>
            </a:r>
            <a:r>
              <a:rPr lang="ko-KR" altLang="en-US" sz="1200" b="0" dirty="0" err="1" smtClean="0"/>
              <a:t>오창</a:t>
            </a:r>
            <a:r>
              <a:rPr lang="ko-KR" altLang="en-US" sz="1200" b="0" dirty="0" smtClean="0"/>
              <a:t> 반환 창고로 이관 시킴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신선 식품의 우유 등의 반품은  </a:t>
            </a:r>
            <a:r>
              <a:rPr lang="en-US" altLang="ko-KR" sz="1200" b="0" dirty="0" smtClean="0"/>
              <a:t>POS</a:t>
            </a:r>
            <a:r>
              <a:rPr lang="ko-KR" altLang="en-US" sz="1200" b="0" dirty="0" smtClean="0"/>
              <a:t>를 사용하는 </a:t>
            </a:r>
            <a:r>
              <a:rPr lang="en-US" altLang="ko-KR" sz="1200" b="0" dirty="0" smtClean="0"/>
              <a:t>SIS </a:t>
            </a:r>
            <a:r>
              <a:rPr lang="ko-KR" altLang="en-US" sz="1200" b="0" dirty="0" smtClean="0"/>
              <a:t>매장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</a:t>
            </a:r>
            <a:r>
              <a:rPr lang="ko-KR" altLang="en-US" sz="1200" b="0" dirty="0" smtClean="0"/>
              <a:t>에만 국한한다 </a:t>
            </a:r>
            <a:r>
              <a:rPr lang="en-US" altLang="ko-KR" sz="1200" b="0" dirty="0" smtClean="0"/>
              <a:t>( </a:t>
            </a:r>
            <a:r>
              <a:rPr lang="ko-KR" altLang="en-US" sz="1200" b="0" dirty="0" smtClean="0"/>
              <a:t>대형 유통업체 </a:t>
            </a:r>
            <a:r>
              <a:rPr lang="en-US" altLang="ko-KR" sz="1200" b="0" dirty="0" smtClean="0"/>
              <a:t>)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반품물량에 대한 사전 확정 폐기 절차를 논의한 다음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처리한다  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가맹점의 경우 신선 식품 과  건강식품을 동시에 취급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하는 경우에도   주문은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신선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과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건강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식품을 구분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하여 주문을 입력함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신선식품의 반품은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오창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반환 창고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로 입고를 시킨다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SD5.1.2 POS</a:t>
            </a:r>
            <a:r>
              <a:rPr lang="ko-KR" altLang="en-US" dirty="0" smtClean="0"/>
              <a:t>가맹점 신선식품 반품처리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20598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신선반품 매출처리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62866"/>
              </p:ext>
            </p:extLst>
          </p:nvPr>
        </p:nvGraphicFramePr>
        <p:xfrm>
          <a:off x="252845" y="1421348"/>
          <a:ext cx="9379881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5466"/>
                <a:gridCol w="5054415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POS sys. 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 sys  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물류담당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SD5.1.2 </a:t>
            </a:r>
            <a:r>
              <a:rPr lang="en-US" altLang="ko-KR" dirty="0"/>
              <a:t>POS</a:t>
            </a:r>
            <a:r>
              <a:rPr lang="ko-KR" altLang="en-US" dirty="0"/>
              <a:t>가맹점 신선식품 반품처리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1495822" y="2636912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고객정보입력</a:t>
            </a:r>
            <a:endParaRPr kumimoji="0" lang="en-US" altLang="ko-KR" sz="10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1495822" y="3357032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err="1" smtClean="0">
                <a:latin typeface="맑은 고딕" pitchFamily="50" charset="-127"/>
                <a:ea typeface="맑은 고딕" pitchFamily="50" charset="-127"/>
              </a:rPr>
              <a:t>반품제</a:t>
            </a:r>
            <a:r>
              <a:rPr kumimoji="0" lang="en-US" altLang="ko-KR" sz="10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1000" dirty="0">
                <a:latin typeface="맑은 고딕" pitchFamily="50" charset="-127"/>
                <a:ea typeface="맑은 고딕" pitchFamily="50" charset="-127"/>
              </a:rPr>
              <a:t>상품입력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0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>
                <a:latin typeface="맑은 고딕" pitchFamily="50" charset="-127"/>
                <a:ea typeface="맑은 고딕" pitchFamily="50" charset="-127"/>
              </a:rPr>
              <a:t>신선제품</a:t>
            </a:r>
            <a:r>
              <a:rPr kumimoji="0" lang="en-US" altLang="ko-KR" sz="1000" dirty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cxnSp>
        <p:nvCxnSpPr>
          <p:cNvPr id="102" name="직선 화살표 연결선 101"/>
          <p:cNvCxnSpPr>
            <a:endCxn id="28" idx="0"/>
          </p:cNvCxnSpPr>
          <p:nvPr/>
        </p:nvCxnSpPr>
        <p:spPr bwMode="auto">
          <a:xfrm flipH="1">
            <a:off x="2143522" y="3024964"/>
            <a:ext cx="3376" cy="33206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직선 화살표 연결선 102"/>
          <p:cNvCxnSpPr>
            <a:endCxn id="77" idx="0"/>
          </p:cNvCxnSpPr>
          <p:nvPr/>
        </p:nvCxnSpPr>
        <p:spPr bwMode="auto">
          <a:xfrm>
            <a:off x="2140086" y="3768242"/>
            <a:ext cx="1145" cy="31905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 Box 151"/>
          <p:cNvSpPr txBox="1">
            <a:spLocks noChangeArrowheads="1"/>
          </p:cNvSpPr>
          <p:nvPr/>
        </p:nvSpPr>
        <p:spPr bwMode="auto">
          <a:xfrm>
            <a:off x="2294657" y="318471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Rectangle 71"/>
          <p:cNvSpPr>
            <a:spLocks noChangeArrowheads="1"/>
          </p:cNvSpPr>
          <p:nvPr/>
        </p:nvSpPr>
        <p:spPr bwMode="auto">
          <a:xfrm>
            <a:off x="1493531" y="4087294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itchFamily="50" charset="-127"/>
                <a:ea typeface="맑은 고딕" pitchFamily="50" charset="-127"/>
              </a:rPr>
              <a:t>주문저장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1493531" y="4869200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itchFamily="50" charset="-127"/>
                <a:ea typeface="맑은 고딕" pitchFamily="50" charset="-127"/>
              </a:rPr>
              <a:t>주문확정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8" name="직선 화살표 연결선 57"/>
          <p:cNvCxnSpPr/>
          <p:nvPr/>
        </p:nvCxnSpPr>
        <p:spPr bwMode="auto">
          <a:xfrm>
            <a:off x="2138941" y="4493330"/>
            <a:ext cx="1145" cy="31905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AutoShape 68"/>
          <p:cNvSpPr>
            <a:spLocks noChangeArrowheads="1"/>
          </p:cNvSpPr>
          <p:nvPr/>
        </p:nvSpPr>
        <p:spPr bwMode="auto">
          <a:xfrm rot="16200000" flipH="1" flipV="1">
            <a:off x="6903060" y="1336154"/>
            <a:ext cx="348787" cy="1942193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92366" y="2204864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반품 실적 접수 </a:t>
            </a:r>
            <a:endParaRPr lang="ko-KR" altLang="en-US" sz="1000" dirty="0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1493531" y="5517232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주문결과 수신 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6609134" y="306896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주문 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6609134" y="371703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주문 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5" name="Rectangle 71"/>
          <p:cNvSpPr>
            <a:spLocks noChangeArrowheads="1"/>
          </p:cNvSpPr>
          <p:nvPr/>
        </p:nvSpPr>
        <p:spPr bwMode="auto">
          <a:xfrm>
            <a:off x="6609134" y="436510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출하 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6" name="Rectangle 71"/>
          <p:cNvSpPr>
            <a:spLocks noChangeArrowheads="1"/>
          </p:cNvSpPr>
          <p:nvPr/>
        </p:nvSpPr>
        <p:spPr bwMode="auto">
          <a:xfrm>
            <a:off x="6609134" y="5075733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대금청구 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8" name="Rectangle 71"/>
          <p:cNvSpPr>
            <a:spLocks noChangeArrowheads="1"/>
          </p:cNvSpPr>
          <p:nvPr/>
        </p:nvSpPr>
        <p:spPr bwMode="auto">
          <a:xfrm>
            <a:off x="6609134" y="5723805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매출결과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POS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3" name="꺾인 연결선 22"/>
          <p:cNvCxnSpPr>
            <a:endCxn id="65" idx="3"/>
          </p:cNvCxnSpPr>
          <p:nvPr/>
        </p:nvCxnSpPr>
        <p:spPr bwMode="auto">
          <a:xfrm rot="10800000">
            <a:off x="2788932" y="5697232"/>
            <a:ext cx="3820203" cy="180000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7256462" y="3428960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직선 화살표 연결선 81"/>
          <p:cNvCxnSpPr/>
          <p:nvPr/>
        </p:nvCxnSpPr>
        <p:spPr bwMode="auto">
          <a:xfrm>
            <a:off x="7256462" y="4077032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직선 화살표 연결선 82"/>
          <p:cNvCxnSpPr/>
          <p:nvPr/>
        </p:nvCxnSpPr>
        <p:spPr bwMode="auto">
          <a:xfrm>
            <a:off x="7256462" y="4725164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직선 화살표 연결선 84"/>
          <p:cNvCxnSpPr/>
          <p:nvPr/>
        </p:nvCxnSpPr>
        <p:spPr bwMode="auto">
          <a:xfrm>
            <a:off x="7256462" y="5435733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 Box 151"/>
          <p:cNvSpPr txBox="1">
            <a:spLocks noChangeArrowheads="1"/>
          </p:cNvSpPr>
          <p:nvPr/>
        </p:nvSpPr>
        <p:spPr bwMode="auto">
          <a:xfrm>
            <a:off x="7363891" y="287314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" name="Text Box 151"/>
          <p:cNvSpPr txBox="1">
            <a:spLocks noChangeArrowheads="1"/>
          </p:cNvSpPr>
          <p:nvPr/>
        </p:nvSpPr>
        <p:spPr bwMode="auto">
          <a:xfrm>
            <a:off x="7363891" y="353592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5" name="Text Box 151"/>
          <p:cNvSpPr txBox="1">
            <a:spLocks noChangeArrowheads="1"/>
          </p:cNvSpPr>
          <p:nvPr/>
        </p:nvSpPr>
        <p:spPr bwMode="auto">
          <a:xfrm>
            <a:off x="7363891" y="4170735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Text Box 151"/>
          <p:cNvSpPr txBox="1">
            <a:spLocks noChangeArrowheads="1"/>
          </p:cNvSpPr>
          <p:nvPr/>
        </p:nvSpPr>
        <p:spPr bwMode="auto">
          <a:xfrm>
            <a:off x="7363891" y="488158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1" name="Text Box 151"/>
          <p:cNvSpPr txBox="1">
            <a:spLocks noChangeArrowheads="1"/>
          </p:cNvSpPr>
          <p:nvPr/>
        </p:nvSpPr>
        <p:spPr bwMode="auto">
          <a:xfrm>
            <a:off x="7363891" y="553963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SD5.1.2-6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" name="꺾인 연결선 2"/>
          <p:cNvCxnSpPr/>
          <p:nvPr/>
        </p:nvCxnSpPr>
        <p:spPr bwMode="auto">
          <a:xfrm rot="10800000" flipV="1">
            <a:off x="2788931" y="2348880"/>
            <a:ext cx="3317426" cy="432048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60229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신선반품 매출처리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SD5.1.2 </a:t>
            </a:r>
            <a:r>
              <a:rPr lang="en-US" altLang="ko-KR" dirty="0"/>
              <a:t>POS</a:t>
            </a:r>
            <a:r>
              <a:rPr lang="ko-KR" altLang="en-US" dirty="0"/>
              <a:t>가맹점 신선식품 반품처리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41518"/>
              </p:ext>
            </p:extLst>
          </p:nvPr>
        </p:nvGraphicFramePr>
        <p:xfrm>
          <a:off x="271462" y="1796827"/>
          <a:ext cx="9361487" cy="3065341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4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SD5.1.2-1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/>
                      <a:r>
                        <a:rPr kumimoji="0"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주문 제</a:t>
                      </a:r>
                      <a:r>
                        <a:rPr kumimoji="0"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상품입력</a:t>
                      </a:r>
                      <a:endParaRPr kumimoji="0"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/>
                      <a:r>
                        <a:rPr kumimoji="0"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신선제품</a:t>
                      </a:r>
                      <a:r>
                        <a:rPr kumimoji="0"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내에서  신선 식품의 반품 주문을 같이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입력할 수 없도록 주문통제를 실시함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SD5.1.2-2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POS </a:t>
                      </a: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주문 수신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 주문입력 된 내역을 가지고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 과 건강 반품주문인지를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판단하는 내부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LOGIC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통해  신선 반품 프로젝트를 처리함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SD5.1.2-3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주문 생성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신선 반품주문문서를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POS 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주문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DATA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를 기반으로 처리함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SD5.1.2-4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출하 생성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신선식품 전용 출하지점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저장위치는 </a:t>
                      </a:r>
                      <a:r>
                        <a:rPr kumimoji="1" lang="ko-KR" alt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오창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고객반환 창고로 함</a:t>
                      </a: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33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SD5.1.2-5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대금청구 전송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대금청구 문서를 실시함</a:t>
                      </a: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8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SD5.1.2-6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매출결과 </a:t>
                      </a:r>
                      <a:r>
                        <a:rPr kumimoji="0" lang="en-US" altLang="ko-KR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POS</a:t>
                      </a: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전송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대금청구 결과를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POS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에게 </a:t>
                      </a:r>
                      <a:r>
                        <a:rPr kumimoji="1" lang="ko-KR" alt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전송처리함</a:t>
                      </a:r>
                      <a:endParaRPr kumimoji="1" lang="ko-KR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60229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신선반품 매출처리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20121</TotalTime>
  <Words>462</Words>
  <Application>Microsoft Office PowerPoint</Application>
  <PresentationFormat>사용자 지정</PresentationFormat>
  <Paragraphs>172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SD5.1.2 POS가맹점 신선식품 반품처리</vt:lpstr>
      <vt:lpstr>SD5.1.2 POS가맹점 신선식품 반품처리</vt:lpstr>
      <vt:lpstr>SD5.1.2 POS가맹점 신선식품 반품처리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1072</cp:revision>
  <cp:lastPrinted>2017-10-19T00:11:42Z</cp:lastPrinted>
  <dcterms:created xsi:type="dcterms:W3CDTF">2000-09-28T11:17:09Z</dcterms:created>
  <dcterms:modified xsi:type="dcterms:W3CDTF">2018-04-23T05:40:45Z</dcterms:modified>
</cp:coreProperties>
</file>