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72" r:id="rId2"/>
    <p:sldId id="567" r:id="rId3"/>
    <p:sldId id="618" r:id="rId4"/>
    <p:sldId id="619" r:id="rId5"/>
    <p:sldId id="566" r:id="rId6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9652" autoAdjust="0"/>
  </p:normalViewPr>
  <p:slideViewPr>
    <p:cSldViewPr>
      <p:cViewPr>
        <p:scale>
          <a:sx n="100" d="100"/>
          <a:sy n="100" d="100"/>
        </p:scale>
        <p:origin x="629" y="-360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057446"/>
              </p:ext>
            </p:extLst>
          </p:nvPr>
        </p:nvGraphicFramePr>
        <p:xfrm>
          <a:off x="1209675" y="980728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2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2023.02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유하나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69257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92476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6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ZTRV0130N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매입사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마스터 관리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(MALL)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ZTRV0080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수금유형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별 예수금마스터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MALL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에서 관리하는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매입사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카드사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 등록 및 조회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수금유형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 별 예수금마스터 설정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AutoNum type="arabicPeriod"/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매입사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카드사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 등록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예수금 계정 등록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AutoNum type="arabicPeriod"/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카드사 신규 발생 시 수기 등록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프로그램 별 예수금 계정 수기 등록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" name="Group 4">
            <a:extLst>
              <a:ext uri="{FF2B5EF4-FFF2-40B4-BE49-F238E27FC236}">
                <a16:creationId xmlns:a16="http://schemas.microsoft.com/office/drawing/2014/main" id="{E6DE2260-D43A-1823-C16C-A84497B0C2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560142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2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 </a:t>
                      </a: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매입사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관리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1.1.1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수금관리 마스터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FI 1.1 </a:t>
                      </a: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수금 관리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유하나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한진웅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20230227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PFI01-01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수금관리마스터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매입사구분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카드사 번호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내역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카드사 명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생성자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카드사 최초 등록자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생성일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카드사 최초 생성일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카드사 최초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생성시간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변경자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카드사 데이터 변경자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변경일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카드사 변경일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변경시간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카드사 변경 시간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카드사는 신규 발생 시 관리자가 수기 등록합니다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319893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[TR] </a:t>
                      </a: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매입사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마스터 관리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(MALL)</a:t>
                      </a:r>
                    </a:p>
                  </a:txBody>
                  <a:tcPr marL="36000" marR="3600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36000" marR="3600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ZTRV0130N</a:t>
                      </a:r>
                    </a:p>
                  </a:txBody>
                  <a:tcPr marL="36000" marR="3600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52" y="1311761"/>
            <a:ext cx="6201383" cy="3896097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52068" y="1979604"/>
            <a:ext cx="1953866" cy="321901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232732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프로그램이름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SAP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프로그램명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수금유형구분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수금유형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등록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G/L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계정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예수금 계정 구간 설정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생성자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수금유형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데이터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생성자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프로그램과 관련된 예수금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G/L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계정 구간을 설정합니다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361487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[TR] </a:t>
                      </a: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수금유형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별 예수금마스터 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36000" marR="3600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ZTRV0080</a:t>
                      </a:r>
                    </a:p>
                  </a:txBody>
                  <a:tcPr marL="36000" marR="3600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r="45657"/>
          <a:stretch/>
        </p:blipFill>
        <p:spPr>
          <a:xfrm>
            <a:off x="436886" y="1311760"/>
            <a:ext cx="6171504" cy="276531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9136" y="2968889"/>
            <a:ext cx="1797774" cy="2620351"/>
          </a:xfrm>
          <a:prstGeom prst="rect">
            <a:avLst/>
          </a:prstGeom>
          <a:ln w="28575">
            <a:solidFill>
              <a:srgbClr val="FF9900"/>
            </a:solidFill>
          </a:ln>
        </p:spPr>
      </p:pic>
      <p:sp>
        <p:nvSpPr>
          <p:cNvPr id="14" name="직사각형 13"/>
          <p:cNvSpPr/>
          <p:nvPr/>
        </p:nvSpPr>
        <p:spPr>
          <a:xfrm>
            <a:off x="2287910" y="2636912"/>
            <a:ext cx="864096" cy="14401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" name="꺾인 연결선 11"/>
          <p:cNvCxnSpPr>
            <a:stCxn id="14" idx="2"/>
            <a:endCxn id="5" idx="1"/>
          </p:cNvCxnSpPr>
          <p:nvPr/>
        </p:nvCxnSpPr>
        <p:spPr bwMode="auto">
          <a:xfrm rot="16200000" flipH="1">
            <a:off x="2470478" y="3030407"/>
            <a:ext cx="1498138" cy="999178"/>
          </a:xfrm>
          <a:prstGeom prst="bentConnector2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88549505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ECDE499-8574-69F3-F99A-3748285F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35288</TotalTime>
  <Words>243</Words>
  <Application>Microsoft Office PowerPoint</Application>
  <PresentationFormat>사용자 지정</PresentationFormat>
  <Paragraphs>99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유하나</cp:lastModifiedBy>
  <cp:revision>2472</cp:revision>
  <cp:lastPrinted>2001-03-14T06:43:19Z</cp:lastPrinted>
  <dcterms:created xsi:type="dcterms:W3CDTF">2000-09-28T11:17:09Z</dcterms:created>
  <dcterms:modified xsi:type="dcterms:W3CDTF">2023-02-23T08:18:49Z</dcterms:modified>
</cp:coreProperties>
</file>