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572" r:id="rId2"/>
    <p:sldId id="567" r:id="rId3"/>
    <p:sldId id="618" r:id="rId4"/>
    <p:sldId id="619" r:id="rId5"/>
    <p:sldId id="566" r:id="rId6"/>
  </p:sldIdLst>
  <p:sldSz cx="9904413" cy="6858000"/>
  <p:notesSz cx="6662738" cy="983297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158">
          <p15:clr>
            <a:srgbClr val="A4A3A4"/>
          </p15:clr>
        </p15:guide>
        <p15:guide id="4" orient="horz" pos="3294">
          <p15:clr>
            <a:srgbClr val="A4A3A4"/>
          </p15:clr>
        </p15:guide>
        <p15:guide id="5" pos="398">
          <p15:clr>
            <a:srgbClr val="A4A3A4"/>
          </p15:clr>
        </p15:guide>
        <p15:guide id="6" pos="5569">
          <p15:clr>
            <a:srgbClr val="A4A3A4"/>
          </p15:clr>
        </p15:guide>
        <p15:guide id="7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297793"/>
    <a:srgbClr val="93E3FF"/>
    <a:srgbClr val="E57725"/>
    <a:srgbClr val="CCCCFF"/>
    <a:srgbClr val="DDDDDD"/>
    <a:srgbClr val="C0C0C0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9652" autoAdjust="0"/>
  </p:normalViewPr>
  <p:slideViewPr>
    <p:cSldViewPr>
      <p:cViewPr>
        <p:scale>
          <a:sx n="100" d="100"/>
          <a:sy n="100" d="100"/>
        </p:scale>
        <p:origin x="629" y="-360"/>
      </p:cViewPr>
      <p:guideLst>
        <p:guide orient="horz" pos="4065"/>
        <p:guide orient="horz" pos="2160"/>
        <p:guide orient="horz" pos="3158"/>
        <p:guide orient="horz" pos="3294"/>
        <p:guide pos="398"/>
        <p:guide pos="5569"/>
        <p:guide pos="3120"/>
      </p:guideLst>
    </p:cSldViewPr>
  </p:slideViewPr>
  <p:outlineViewPr>
    <p:cViewPr>
      <p:scale>
        <a:sx n="33" d="100"/>
        <a:sy n="33" d="100"/>
      </p:scale>
      <p:origin x="210" y="17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7125140D-058F-4DAF-9564-FAF9FFABD8E1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80464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/>
              <a:t>마스터 텍스트 스타일을 편집합니다</a:t>
            </a:r>
          </a:p>
          <a:p>
            <a:pPr lvl="1"/>
            <a:r>
              <a:rPr lang="ko-KR" altLang="en-US" noProof="0" dirty="0"/>
              <a:t>둘째 수준</a:t>
            </a:r>
          </a:p>
          <a:p>
            <a:pPr lvl="2"/>
            <a:r>
              <a:rPr lang="ko-KR" altLang="en-US" noProof="0" dirty="0"/>
              <a:t>셋째 수준</a:t>
            </a:r>
          </a:p>
          <a:p>
            <a:pPr lvl="3"/>
            <a:r>
              <a:rPr lang="ko-KR" altLang="en-US" noProof="0" dirty="0"/>
              <a:t>넷째 수준</a:t>
            </a:r>
          </a:p>
          <a:p>
            <a:pPr lvl="4"/>
            <a:r>
              <a:rPr lang="ko-KR" altLang="en-US" noProof="0" dirty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FFB1769C-2F4C-4C37-9CD1-A32752D2A82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9064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9925" y="736600"/>
            <a:ext cx="5322888" cy="3687763"/>
          </a:xfrm>
          <a:ln/>
        </p:spPr>
      </p:sp>
      <p:sp>
        <p:nvSpPr>
          <p:cNvPr id="266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/>
          </a:p>
        </p:txBody>
      </p:sp>
      <p:sp>
        <p:nvSpPr>
          <p:cNvPr id="266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93E76A-C7E5-494F-A034-D4AA102AE2E6}" type="slidenum">
              <a:rPr lang="en-US" altLang="ko-KR" smtClean="0"/>
              <a:pPr/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54198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91" y="765194"/>
            <a:ext cx="9125473" cy="1552733"/>
          </a:xfrm>
        </p:spPr>
        <p:txBody>
          <a:bodyPr/>
          <a:lstStyle>
            <a:lvl1pPr marL="0" indent="0">
              <a:buNone/>
              <a:defRPr sz="1300">
                <a:latin typeface="맑은 고딕" pitchFamily="50" charset="-127"/>
              </a:defRPr>
            </a:lvl1pPr>
            <a:lvl2pPr>
              <a:buNone/>
              <a:defRPr sz="1300"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 sz="1300"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 sz="1300"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 sz="1300"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9226347" y="857232"/>
            <a:ext cx="369332" cy="9286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4697415" y="6626230"/>
            <a:ext cx="511679" cy="23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- P</a:t>
            </a:r>
            <a:fld id="{05FDF7DF-D36E-46CC-9165-8D1E595FCB6E}" type="slidenum">
              <a:rPr lang="en-US" altLang="ko-KR" sz="700" b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pPr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357166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71414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</p:sldLayoutIdLst>
  <p:transition>
    <p:split orient="vert"/>
  </p:transition>
  <p:txStyles>
    <p:titleStyle>
      <a:lvl1pPr algn="r" rtl="0" eaLnBrk="0" fontAlgn="base" latinLnBrk="1" hangingPunct="0">
        <a:spcBef>
          <a:spcPct val="0"/>
        </a:spcBef>
        <a:spcAft>
          <a:spcPct val="0"/>
        </a:spcAft>
        <a:defRPr kumimoji="1" sz="1000" b="1" baseline="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graphicFrame>
        <p:nvGraphicFramePr>
          <p:cNvPr id="16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057446"/>
              </p:ext>
            </p:extLst>
          </p:nvPr>
        </p:nvGraphicFramePr>
        <p:xfrm>
          <a:off x="1209675" y="980728"/>
          <a:ext cx="7486650" cy="2019298"/>
        </p:xfrm>
        <a:graphic>
          <a:graphicData uri="http://schemas.openxmlformats.org/drawingml/2006/table">
            <a:tbl>
              <a:tblPr/>
              <a:tblGrid>
                <a:gridCol w="903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2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027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74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변경 내용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2023.02</a:t>
                      </a: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유하나</a:t>
                      </a: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모서리가 둥근 직사각형 16"/>
          <p:cNvSpPr/>
          <p:nvPr/>
        </p:nvSpPr>
        <p:spPr bwMode="auto">
          <a:xfrm>
            <a:off x="1221645" y="69257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문서 개정 이력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592476"/>
              </p:ext>
            </p:extLst>
          </p:nvPr>
        </p:nvGraphicFramePr>
        <p:xfrm>
          <a:off x="5056188" y="4622801"/>
          <a:ext cx="4576762" cy="1776617"/>
        </p:xfrm>
        <a:graphic>
          <a:graphicData uri="http://schemas.openxmlformats.org/drawingml/2006/table">
            <a:tbl>
              <a:tblPr/>
              <a:tblGrid>
                <a:gridCol w="472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6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0769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단계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코드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명 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– </a:t>
                      </a: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명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61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1</a:t>
                      </a: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ZTRV0130N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매입사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마스터 관리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(MALL)</a:t>
                      </a:r>
                      <a:endParaRPr kumimoji="1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ZTRV0080</a:t>
                      </a: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수금유형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별 예수금마스터</a:t>
                      </a: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3" name="모서리가 둥근 직사각형 32"/>
          <p:cNvSpPr/>
          <p:nvPr/>
        </p:nvSpPr>
        <p:spPr bwMode="auto">
          <a:xfrm>
            <a:off x="343694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프로세스 설명</a:t>
            </a:r>
          </a:p>
        </p:txBody>
      </p:sp>
      <p:sp>
        <p:nvSpPr>
          <p:cNvPr id="34" name="모서리가 둥근 직사각형 33"/>
          <p:cNvSpPr/>
          <p:nvPr/>
        </p:nvSpPr>
        <p:spPr bwMode="auto">
          <a:xfrm>
            <a:off x="5063970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선행 단계</a:t>
            </a:r>
          </a:p>
        </p:txBody>
      </p:sp>
      <p:sp>
        <p:nvSpPr>
          <p:cNvPr id="35" name="모서리가 둥근 직사각형 34"/>
          <p:cNvSpPr/>
          <p:nvPr/>
        </p:nvSpPr>
        <p:spPr bwMode="auto">
          <a:xfrm>
            <a:off x="5063970" y="3140968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후행 단계</a:t>
            </a:r>
          </a:p>
        </p:txBody>
      </p:sp>
      <p:sp>
        <p:nvSpPr>
          <p:cNvPr id="36" name="모서리가 둥근 직사각형 35"/>
          <p:cNvSpPr/>
          <p:nvPr/>
        </p:nvSpPr>
        <p:spPr bwMode="auto">
          <a:xfrm>
            <a:off x="5063970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트랜잭션</a:t>
            </a:r>
          </a:p>
        </p:txBody>
      </p:sp>
      <p:sp>
        <p:nvSpPr>
          <p:cNvPr id="37" name="모서리가 접힌 도형 36"/>
          <p:cNvSpPr/>
          <p:nvPr/>
        </p:nvSpPr>
        <p:spPr bwMode="auto">
          <a:xfrm>
            <a:off x="344488" y="2120900"/>
            <a:ext cx="4608512" cy="20288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FontTx/>
              <a:buAutoNum type="arabicPeriod"/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MALL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에서 관리하는 </a:t>
            </a:r>
            <a:r>
              <a:rPr lang="ko-KR" altLang="en-US" b="0" dirty="0" err="1" smtClean="0">
                <a:latin typeface="맑은 고딕" pitchFamily="50" charset="-127"/>
                <a:ea typeface="맑은 고딕" pitchFamily="50" charset="-127"/>
              </a:rPr>
              <a:t>매입사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카드사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 등록 및 조회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 marL="228600" indent="-228600">
              <a:buFontTx/>
              <a:buAutoNum type="arabicPeriod"/>
              <a:defRPr/>
            </a:pP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ko-KR" altLang="en-US" b="0" dirty="0" err="1" smtClean="0">
                <a:latin typeface="맑은 고딕" pitchFamily="50" charset="-127"/>
                <a:ea typeface="맑은 고딕" pitchFamily="50" charset="-127"/>
              </a:rPr>
              <a:t>수금유형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 별 예수금마스터 설정 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 marL="228600" indent="-228600">
              <a:buFontTx/>
              <a:buAutoNum type="arabicPeriod"/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 marL="228600" indent="-228600">
              <a:buAutoNum type="arabicPeriod"/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모서리가 접힌 도형 37"/>
          <p:cNvSpPr/>
          <p:nvPr/>
        </p:nvSpPr>
        <p:spPr bwMode="auto">
          <a:xfrm>
            <a:off x="5064125" y="2120900"/>
            <a:ext cx="4568825" cy="831850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FontTx/>
              <a:buAutoNum type="arabicPeriod"/>
              <a:defRPr/>
            </a:pPr>
            <a:r>
              <a:rPr lang="ko-KR" altLang="en-US" b="0" dirty="0" err="1" smtClean="0">
                <a:latin typeface="맑은 고딕" pitchFamily="50" charset="-127"/>
                <a:ea typeface="맑은 고딕" pitchFamily="50" charset="-127"/>
              </a:rPr>
              <a:t>매입사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카드사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 등록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 marL="228600" indent="-228600">
              <a:buFontTx/>
              <a:buAutoNum type="arabicPeriod"/>
              <a:defRPr/>
            </a:pP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예수금 계정 등록</a:t>
            </a: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 marL="228600" indent="-228600">
              <a:buAutoNum type="arabicPeriod"/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모서리가 접힌 도형 38"/>
          <p:cNvSpPr/>
          <p:nvPr/>
        </p:nvSpPr>
        <p:spPr bwMode="auto">
          <a:xfrm>
            <a:off x="5064125" y="3416300"/>
            <a:ext cx="4568825" cy="733425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AutoNum type="arabicPeriod"/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모서리가 둥근 직사각형 39"/>
          <p:cNvSpPr/>
          <p:nvPr/>
        </p:nvSpPr>
        <p:spPr bwMode="auto">
          <a:xfrm>
            <a:off x="343694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이것만은 꼭 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!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1" name="Oval 14"/>
          <p:cNvSpPr>
            <a:spLocks noChangeArrowheads="1"/>
          </p:cNvSpPr>
          <p:nvPr/>
        </p:nvSpPr>
        <p:spPr bwMode="auto">
          <a:xfrm>
            <a:off x="1539320" y="4317930"/>
            <a:ext cx="303290" cy="22266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+1</a:t>
            </a:r>
          </a:p>
        </p:txBody>
      </p:sp>
      <p:sp>
        <p:nvSpPr>
          <p:cNvPr id="42" name="모서리가 접힌 도형 41"/>
          <p:cNvSpPr/>
          <p:nvPr/>
        </p:nvSpPr>
        <p:spPr bwMode="auto">
          <a:xfrm>
            <a:off x="344488" y="4611688"/>
            <a:ext cx="4608512" cy="19907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FontTx/>
              <a:buAutoNum type="arabicPeriod"/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카드사 신규 발생 시 수기 등록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 marL="228600" indent="-228600">
              <a:buFontTx/>
              <a:buAutoNum type="arabicPeriod"/>
              <a:defRPr/>
            </a:pP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프로그램 별 예수금 계정 수기 등록</a:t>
            </a: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graphicFrame>
        <p:nvGraphicFramePr>
          <p:cNvPr id="2" name="Group 4">
            <a:extLst>
              <a:ext uri="{FF2B5EF4-FFF2-40B4-BE49-F238E27FC236}">
                <a16:creationId xmlns:a16="http://schemas.microsoft.com/office/drawing/2014/main" id="{E6DE2260-D43A-1823-C16C-A84497B0C2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5560142"/>
              </p:ext>
            </p:extLst>
          </p:nvPr>
        </p:nvGraphicFramePr>
        <p:xfrm>
          <a:off x="344488" y="644525"/>
          <a:ext cx="9288461" cy="768364"/>
        </p:xfrm>
        <a:graphic>
          <a:graphicData uri="http://schemas.openxmlformats.org/drawingml/2006/table">
            <a:tbl>
              <a:tblPr/>
              <a:tblGrid>
                <a:gridCol w="802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3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1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1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25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1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FI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1 </a:t>
                      </a:r>
                      <a:r>
                        <a:rPr kumimoji="1" lang="ko-KR" altLang="en-US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매입사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ko-KR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관리</a:t>
                      </a:r>
                      <a:endParaRPr kumimoji="1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3</a:t>
                      </a: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FI 1.1.1 </a:t>
                      </a:r>
                      <a:r>
                        <a:rPr kumimoji="1" lang="ko-KR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수금관리 마스터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FI 1.1 </a:t>
                      </a: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수금 관리</a:t>
                      </a: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유하나</a:t>
                      </a: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한진웅</a:t>
                      </a: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20230227</a:t>
                      </a: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PFI01-01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명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수금관리마스터</a:t>
                      </a:r>
                      <a:endParaRPr kumimoji="1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  <a:cs typeface="+mn-cs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err="1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매입사구분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: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카드사 번호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내역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: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카드사 명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err="1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생성자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: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카드사 최초 등록자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생성일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: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카드사 최초 생성일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시간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: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카드사 최초 </a:t>
            </a:r>
            <a:r>
              <a:rPr lang="ko-KR" altLang="en-US" b="0" kern="100" dirty="0" err="1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생성시간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변경자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: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카드사 데이터 변경자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변경일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: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카드사 변경일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err="1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변경시간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: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카드사 변경 시간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AutoNum type="arabicPeriod"/>
              <a:defRPr/>
            </a:pP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카드사는 신규 발생 시 관리자가 수기 등록합니다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. </a:t>
            </a: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319893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08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0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6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[TR] </a:t>
                      </a:r>
                      <a:r>
                        <a:rPr kumimoji="1" lang="ko-KR" altLang="en-US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매입사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마스터 관리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(MALL)</a:t>
                      </a:r>
                    </a:p>
                  </a:txBody>
                  <a:tcPr marL="36000" marR="3600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36000" marR="3600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ZTRV0130N</a:t>
                      </a:r>
                    </a:p>
                  </a:txBody>
                  <a:tcPr marL="36000" marR="3600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352" y="1311761"/>
            <a:ext cx="6201383" cy="3896097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552068" y="1979604"/>
            <a:ext cx="1953866" cy="3219018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6232732"/>
      </p:ext>
    </p:extLst>
  </p:cSld>
  <p:clrMapOvr>
    <a:masterClrMapping/>
  </p:clrMapOvr>
  <p:transition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프로그램이름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: SAP </a:t>
            </a:r>
            <a:r>
              <a:rPr lang="ko-KR" altLang="en-US" b="0" kern="100" dirty="0" err="1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프로그램명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수금유형구분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: </a:t>
            </a:r>
            <a:r>
              <a:rPr lang="ko-KR" altLang="en-US" b="0" kern="100" dirty="0" err="1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수금유형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등록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G/L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계정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: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예수금 계정 구간 설정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err="1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생성자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: </a:t>
            </a:r>
            <a:r>
              <a:rPr lang="ko-KR" altLang="en-US" b="0" kern="100" dirty="0" err="1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수금유형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데이터 </a:t>
            </a:r>
            <a:r>
              <a:rPr lang="ko-KR" altLang="en-US" b="0" kern="100" dirty="0" err="1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생성자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AutoNum type="arabicPeriod"/>
              <a:defRPr/>
            </a:pP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프로그램과 관련된 예수금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G/L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계정 구간을 설정합니다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. </a:t>
            </a: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361487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08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0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6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[TR] </a:t>
                      </a:r>
                      <a:r>
                        <a:rPr kumimoji="1" lang="ko-KR" altLang="en-US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수금유형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별 예수금마스터 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36000" marR="3600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ZTRV0080</a:t>
                      </a:r>
                    </a:p>
                  </a:txBody>
                  <a:tcPr marL="36000" marR="3600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3"/>
          <a:srcRect r="45657"/>
          <a:stretch/>
        </p:blipFill>
        <p:spPr>
          <a:xfrm>
            <a:off x="436886" y="1311760"/>
            <a:ext cx="6171504" cy="2765311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9136" y="2968889"/>
            <a:ext cx="1797774" cy="2620351"/>
          </a:xfrm>
          <a:prstGeom prst="rect">
            <a:avLst/>
          </a:prstGeom>
          <a:ln w="28575">
            <a:solidFill>
              <a:srgbClr val="FF9900"/>
            </a:solidFill>
          </a:ln>
        </p:spPr>
      </p:pic>
      <p:sp>
        <p:nvSpPr>
          <p:cNvPr id="14" name="직사각형 13"/>
          <p:cNvSpPr/>
          <p:nvPr/>
        </p:nvSpPr>
        <p:spPr>
          <a:xfrm>
            <a:off x="2287910" y="2636912"/>
            <a:ext cx="864096" cy="144015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2" name="꺾인 연결선 11"/>
          <p:cNvCxnSpPr>
            <a:stCxn id="14" idx="2"/>
            <a:endCxn id="5" idx="1"/>
          </p:cNvCxnSpPr>
          <p:nvPr/>
        </p:nvCxnSpPr>
        <p:spPr bwMode="auto">
          <a:xfrm rot="16200000" flipH="1">
            <a:off x="2470478" y="3030407"/>
            <a:ext cx="1498138" cy="999178"/>
          </a:xfrm>
          <a:prstGeom prst="bentConnector2">
            <a:avLst/>
          </a:prstGeom>
          <a:noFill/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988549505"/>
      </p:ext>
    </p:extLst>
  </p:cSld>
  <p:clrMapOvr>
    <a:masterClrMapping/>
  </p:clrMapOvr>
  <p:transition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3198813" y="2781301"/>
            <a:ext cx="3611562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latin typeface="맑은 고딕" pitchFamily="50" charset="-127"/>
                <a:ea typeface="맑은 고딕" pitchFamily="50" charset="-127"/>
              </a:rPr>
              <a:t>End of material</a:t>
            </a: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ECDE499-8574-69F3-F99A-3748285FE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ransition>
    <p:split orient="vert"/>
  </p:transition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35288</TotalTime>
  <Words>243</Words>
  <Application>Microsoft Office PowerPoint</Application>
  <PresentationFormat>사용자 지정</PresentationFormat>
  <Paragraphs>99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2" baseType="lpstr">
      <vt:lpstr>돋움</vt:lpstr>
      <vt:lpstr>맑은 고딕</vt:lpstr>
      <vt:lpstr>Arial</vt:lpstr>
      <vt:lpstr>Lucida Sans Unicode</vt:lpstr>
      <vt:lpstr>Times New Roman</vt:lpstr>
      <vt:lpstr>Wingdings</vt:lpstr>
      <vt:lpstr>기본 디자인</vt:lpstr>
      <vt:lpstr>ERP 시스템 사용자 매뉴얼</vt:lpstr>
      <vt:lpstr>ERP 시스템 사용자 매뉴얼</vt:lpstr>
      <vt:lpstr>ERP 시스템 사용자 매뉴얼</vt:lpstr>
      <vt:lpstr>ERP 시스템 사용자 매뉴얼</vt:lpstr>
      <vt:lpstr>PowerPoint 프레젠테이션</vt:lpstr>
    </vt:vector>
  </TitlesOfParts>
  <Company>BSG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PI_ERP 프로젝트</dc:title>
  <dc:creator>dmyang</dc:creator>
  <cp:lastModifiedBy>유하나</cp:lastModifiedBy>
  <cp:revision>2472</cp:revision>
  <cp:lastPrinted>2001-03-14T06:43:19Z</cp:lastPrinted>
  <dcterms:created xsi:type="dcterms:W3CDTF">2000-09-28T11:17:09Z</dcterms:created>
  <dcterms:modified xsi:type="dcterms:W3CDTF">2023-02-23T08:18:49Z</dcterms:modified>
</cp:coreProperties>
</file>