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2" r:id="rId2"/>
    <p:sldId id="567" r:id="rId3"/>
    <p:sldId id="618" r:id="rId4"/>
    <p:sldId id="639" r:id="rId5"/>
    <p:sldId id="628" r:id="rId6"/>
    <p:sldId id="619" r:id="rId7"/>
    <p:sldId id="622" r:id="rId8"/>
    <p:sldId id="620" r:id="rId9"/>
    <p:sldId id="629" r:id="rId10"/>
    <p:sldId id="625" r:id="rId11"/>
    <p:sldId id="630" r:id="rId12"/>
    <p:sldId id="631" r:id="rId13"/>
    <p:sldId id="632" r:id="rId14"/>
    <p:sldId id="635" r:id="rId15"/>
    <p:sldId id="637" r:id="rId16"/>
    <p:sldId id="636" r:id="rId17"/>
    <p:sldId id="638" r:id="rId18"/>
    <p:sldId id="566" r:id="rId19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B06"/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9652" autoAdjust="0"/>
  </p:normalViewPr>
  <p:slideViewPr>
    <p:cSldViewPr>
      <p:cViewPr varScale="1">
        <p:scale>
          <a:sx n="83" d="100"/>
          <a:sy n="83" d="100"/>
        </p:scale>
        <p:origin x="1176" y="67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34947"/>
              </p:ext>
            </p:extLst>
          </p:nvPr>
        </p:nvGraphicFramePr>
        <p:xfrm>
          <a:off x="1209675" y="980728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2023.02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유하나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69257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적립 내역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사업부별 마일리지 합산 금액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적립 전표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 내역 조회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4" y="1268760"/>
            <a:ext cx="5587887" cy="424847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808190" y="2341542"/>
            <a:ext cx="648072" cy="317569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8841" y="1625893"/>
            <a:ext cx="1273373" cy="5286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66668" y="162589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50838" y="138577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64599" y="1402775"/>
            <a:ext cx="548768" cy="2150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810" y="1150431"/>
            <a:ext cx="2944354" cy="966693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924845" y="140277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23" name="꺾인 연결선 22"/>
          <p:cNvCxnSpPr>
            <a:endCxn id="16" idx="1"/>
          </p:cNvCxnSpPr>
          <p:nvPr/>
        </p:nvCxnSpPr>
        <p:spPr bwMode="auto">
          <a:xfrm>
            <a:off x="1113367" y="1484784"/>
            <a:ext cx="2102443" cy="148994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51542352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사업부별 상품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제품별 전표 반영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" y="1267274"/>
            <a:ext cx="5986313" cy="417795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644262" y="2348880"/>
            <a:ext cx="1869322" cy="2853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4648389" y="210556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3947159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2" y="1567242"/>
            <a:ext cx="4281552" cy="29388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 조회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적립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적립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전표 생성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시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135781" y="2414064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37006" y="4108135"/>
            <a:ext cx="2519056" cy="2880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942584" y="24368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135780" y="2701699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35780" y="2992250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947720" y="275258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942729" y="303424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965438" y="412272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137377" y="1876965"/>
            <a:ext cx="265965" cy="2191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948895" y="186047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6052180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조회 후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전표번호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더블클릭 시 해당 전표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제품군별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계정 확인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 별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손익센터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코스트센터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421795" y="1293714"/>
            <a:ext cx="6135059" cy="4152996"/>
            <a:chOff x="421795" y="1293714"/>
            <a:chExt cx="6135059" cy="415299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541" y="1412776"/>
              <a:ext cx="5986313" cy="4033934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4664174" y="2420888"/>
              <a:ext cx="360040" cy="2808312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795" y="1293714"/>
              <a:ext cx="4242379" cy="1082252"/>
            </a:xfrm>
            <a:prstGeom prst="rect">
              <a:avLst/>
            </a:prstGeom>
            <a:ln w="28575">
              <a:solidFill>
                <a:srgbClr val="FE9B06"/>
              </a:solidFill>
            </a:ln>
          </p:spPr>
        </p:pic>
        <p:cxnSp>
          <p:nvCxnSpPr>
            <p:cNvPr id="5" name="꺾인 연결선 4"/>
            <p:cNvCxnSpPr>
              <a:endCxn id="3" idx="3"/>
            </p:cNvCxnSpPr>
            <p:nvPr/>
          </p:nvCxnSpPr>
          <p:spPr bwMode="auto">
            <a:xfrm rot="16200000" flipV="1">
              <a:off x="4443159" y="2055855"/>
              <a:ext cx="586048" cy="144017"/>
            </a:xfrm>
            <a:prstGeom prst="bentConnector2">
              <a:avLst/>
            </a:prstGeom>
            <a:noFill/>
            <a:ln w="28575" cap="flat" cmpd="sng" algn="ctr">
              <a:solidFill>
                <a:srgbClr val="FE9B0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726" y="1559717"/>
              <a:ext cx="466810" cy="1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558292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47" y="1389410"/>
            <a:ext cx="4303745" cy="32637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소멸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소멸 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생성 처리 시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135781" y="2400416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37006" y="3933055"/>
            <a:ext cx="2519056" cy="2880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42584" y="242315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135780" y="2688051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35780" y="2978602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947720" y="273893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942729" y="302059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965438" y="396811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51025" y="1788253"/>
            <a:ext cx="265965" cy="2191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942071" y="180588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5100633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소멸 내역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사업부별 마일리지 소멸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1/N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소멸 전표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 전기 처리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전표번호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457413" y="1268760"/>
            <a:ext cx="6135262" cy="2520280"/>
            <a:chOff x="473129" y="1700808"/>
            <a:chExt cx="6135262" cy="28384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711" y="1700808"/>
              <a:ext cx="6120680" cy="283845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1966" y="1916832"/>
              <a:ext cx="3619500" cy="1257300"/>
            </a:xfrm>
            <a:prstGeom prst="rect">
              <a:avLst/>
            </a:prstGeom>
            <a:ln w="28575">
              <a:solidFill>
                <a:srgbClr val="FE9B06"/>
              </a:solidFill>
            </a:ln>
          </p:spPr>
        </p:pic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55862" y="3657435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855863" y="3843690"/>
              <a:ext cx="1008112" cy="695568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87711" y="2348880"/>
              <a:ext cx="1525780" cy="695568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73129" y="2001096"/>
              <a:ext cx="662653" cy="228722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185608" y="1874990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cxnSp>
          <p:nvCxnSpPr>
            <p:cNvPr id="12" name="꺾인 연결선 11"/>
            <p:cNvCxnSpPr>
              <a:stCxn id="20" idx="3"/>
              <a:endCxn id="4" idx="0"/>
            </p:cNvCxnSpPr>
            <p:nvPr/>
          </p:nvCxnSpPr>
          <p:spPr bwMode="auto">
            <a:xfrm flipV="1">
              <a:off x="1135782" y="1916832"/>
              <a:ext cx="3465934" cy="198625"/>
            </a:xfrm>
            <a:prstGeom prst="bentConnector4">
              <a:avLst>
                <a:gd name="adj1" fmla="val 23892"/>
                <a:gd name="adj2" fmla="val 215091"/>
              </a:avLst>
            </a:prstGeom>
            <a:noFill/>
            <a:ln w="28575" cap="flat" cmpd="sng" algn="ctr">
              <a:solidFill>
                <a:srgbClr val="FE9B0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2528578" y="1896331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68" y="3894756"/>
            <a:ext cx="6125008" cy="176981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079154" y="5222008"/>
            <a:ext cx="2513521" cy="34778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4000339" y="495173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371650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소멸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소멸 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시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19414" y="1468759"/>
            <a:ext cx="4503513" cy="3203322"/>
            <a:chOff x="942071" y="1449814"/>
            <a:chExt cx="4503513" cy="320332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9505" y="1449814"/>
              <a:ext cx="4316079" cy="3203322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35781" y="2400416"/>
              <a:ext cx="4267665" cy="288032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70976" y="3989948"/>
              <a:ext cx="2519056" cy="288033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942584" y="2423156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35780" y="2688051"/>
              <a:ext cx="4267665" cy="288032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5780" y="2978602"/>
              <a:ext cx="4267665" cy="288032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947720" y="2738939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942729" y="3020593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965438" y="4040838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51025" y="1793288"/>
              <a:ext cx="265965" cy="219191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942071" y="1805883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836" y="4023820"/>
              <a:ext cx="228600" cy="19050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3918" y="4018712"/>
              <a:ext cx="191915" cy="209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595197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조회 후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전표번호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더블클릭 시 해당 전표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 별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손익센터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코스트센터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487710" y="1571803"/>
            <a:ext cx="6125008" cy="4030546"/>
            <a:chOff x="487710" y="1571803"/>
            <a:chExt cx="6125008" cy="403054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710" y="1571803"/>
              <a:ext cx="6125008" cy="252028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4068687" y="3462908"/>
              <a:ext cx="451471" cy="495256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08" y="4230749"/>
              <a:ext cx="4857750" cy="1371600"/>
            </a:xfrm>
            <a:prstGeom prst="rect">
              <a:avLst/>
            </a:prstGeom>
            <a:ln w="28575">
              <a:solidFill>
                <a:srgbClr val="FE9B06"/>
              </a:solidFill>
            </a:ln>
          </p:spPr>
        </p:pic>
        <p:cxnSp>
          <p:nvCxnSpPr>
            <p:cNvPr id="5" name="꺾인 연결선 4"/>
            <p:cNvCxnSpPr>
              <a:stCxn id="13" idx="1"/>
              <a:endCxn id="3" idx="0"/>
            </p:cNvCxnSpPr>
            <p:nvPr/>
          </p:nvCxnSpPr>
          <p:spPr bwMode="auto">
            <a:xfrm rot="10800000" flipV="1">
              <a:off x="2919983" y="3710535"/>
              <a:ext cx="1148704" cy="520213"/>
            </a:xfrm>
            <a:prstGeom prst="bentConnector2">
              <a:avLst/>
            </a:prstGeom>
            <a:noFill/>
            <a:ln w="28575" cap="flat" cmpd="sng" algn="ctr">
              <a:solidFill>
                <a:srgbClr val="FE9B0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989872" y="3207320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478" y="1844824"/>
              <a:ext cx="690717" cy="213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408040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CDE499-8574-69F3-F99A-3748285F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50108"/>
              </p:ext>
            </p:extLst>
          </p:nvPr>
        </p:nvGraphicFramePr>
        <p:xfrm>
          <a:off x="5056188" y="4622801"/>
          <a:ext cx="4576762" cy="1776617"/>
        </p:xfrm>
        <a:graphic>
          <a:graphicData uri="http://schemas.openxmlformats.org/drawingml/2006/table">
            <a:tbl>
              <a:tblPr/>
              <a:tblGrid>
                <a:gridCol w="4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Shopping 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적립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소멸 되는 마일리지를 월별로 사업부별로 집계하여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MALL -&gt; SAP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로 전송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조회함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마일리지 사용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적립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소멸 각각 전표 전기 진행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</a:rPr>
              <a:t>월합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전기로 한달에 한번 처리  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E6DE2260-D43A-1823-C16C-A84497B0C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3476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 1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입금 지급 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 1.5.1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마일리지 월별 집계 현황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1.5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마일리지 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유하나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한진웅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2023.02.27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PFI05-01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마일리지 월별 처리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Mall  SAP 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12" y="3201382"/>
            <a:ext cx="6115670" cy="232282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계정확인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전기 시 반영할 계정 및 코스트 센터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손익센터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SET CODE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- D: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삭제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(Delete)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S: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저장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(Save)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U: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사용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(Use)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데이터 확인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1598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415702" y="1207234"/>
            <a:ext cx="3397091" cy="1898838"/>
            <a:chOff x="1123067" y="1674178"/>
            <a:chExt cx="4303233" cy="29241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067" y="1674178"/>
              <a:ext cx="4303233" cy="2924175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391211" y="1988840"/>
              <a:ext cx="680675" cy="216024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119511" y="1895712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2213500" y="3861594"/>
            <a:ext cx="4322882" cy="167588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9384" y="3861594"/>
            <a:ext cx="418366" cy="167588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359689" y="36494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2213500" y="362222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34" name="꺾인 연결선 33"/>
          <p:cNvCxnSpPr>
            <a:stCxn id="13" idx="2"/>
          </p:cNvCxnSpPr>
          <p:nvPr/>
        </p:nvCxnSpPr>
        <p:spPr bwMode="auto">
          <a:xfrm rot="16200000" flipH="1">
            <a:off x="413978" y="2033915"/>
            <a:ext cx="1635928" cy="671776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사용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사용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생성 처리 시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67" y="1674178"/>
            <a:ext cx="4303233" cy="29241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35781" y="2414064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37006" y="3994472"/>
            <a:ext cx="3239136" cy="27344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42584" y="24368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135780" y="2701699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35780" y="2992250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947720" y="275258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942729" y="303424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965438" y="399447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57849" y="1958853"/>
            <a:ext cx="265965" cy="2191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948895" y="195601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6156588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사용 내역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사업부별 마일리지 합산 금액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마일리지 사용 전표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전표생성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확인 처리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예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04" y="1331283"/>
            <a:ext cx="5486654" cy="422598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343822" y="2421530"/>
            <a:ext cx="648072" cy="313573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34568" y="1661417"/>
            <a:ext cx="1786552" cy="53542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18113" y="175370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23510" y="1471626"/>
            <a:ext cx="548768" cy="15507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39" y="1212221"/>
            <a:ext cx="2944354" cy="966693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  <p:cxnSp>
        <p:nvCxnSpPr>
          <p:cNvPr id="5" name="직선 화살표 연결선 4"/>
          <p:cNvCxnSpPr>
            <a:stCxn id="16" idx="3"/>
          </p:cNvCxnSpPr>
          <p:nvPr/>
        </p:nvCxnSpPr>
        <p:spPr bwMode="auto">
          <a:xfrm flipV="1">
            <a:off x="1372278" y="1544426"/>
            <a:ext cx="1624167" cy="4737"/>
          </a:xfrm>
          <a:prstGeom prst="straightConnector1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748812" y="125807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618113" y="139306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0154999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사업부별 상품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제품별 전표 반영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1" y="1250351"/>
            <a:ext cx="5811105" cy="414203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396614" y="2304168"/>
            <a:ext cx="1869322" cy="2853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72216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0" y="1509887"/>
            <a:ext cx="4291545" cy="300540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 조회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사용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사용 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전표 생성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시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135781" y="2414064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37006" y="4149079"/>
            <a:ext cx="2519056" cy="2880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942584" y="24368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135780" y="2701699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35780" y="2992250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947720" y="275258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942729" y="303424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965438" y="416367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137377" y="1876965"/>
            <a:ext cx="265965" cy="2191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948895" y="186047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5762170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조회 후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전표번호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더블클릭 시 해당 전표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제품군별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계정 확인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사업부 별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손익센터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코스트센터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반제 취소 시 일괄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역분개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262418" y="1250351"/>
            <a:ext cx="6385662" cy="4142037"/>
            <a:chOff x="262418" y="1250351"/>
            <a:chExt cx="6385662" cy="4142037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975" y="1250351"/>
              <a:ext cx="5811105" cy="4142037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4788520" y="2290520"/>
              <a:ext cx="401814" cy="2853024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418" y="2229990"/>
              <a:ext cx="4311330" cy="1199009"/>
            </a:xfrm>
            <a:prstGeom prst="rect">
              <a:avLst/>
            </a:prstGeom>
            <a:ln w="28575">
              <a:solidFill>
                <a:srgbClr val="FE9B06"/>
              </a:solidFill>
            </a:ln>
          </p:spPr>
        </p:pic>
        <p:cxnSp>
          <p:nvCxnSpPr>
            <p:cNvPr id="4" name="꺾인 연결선 3"/>
            <p:cNvCxnSpPr>
              <a:stCxn id="12" idx="0"/>
              <a:endCxn id="2" idx="3"/>
            </p:cNvCxnSpPr>
            <p:nvPr/>
          </p:nvCxnSpPr>
          <p:spPr bwMode="auto">
            <a:xfrm rot="16200000" flipH="1" flipV="1">
              <a:off x="4512100" y="2352167"/>
              <a:ext cx="538975" cy="415679"/>
            </a:xfrm>
            <a:prstGeom prst="bentConnector4">
              <a:avLst>
                <a:gd name="adj1" fmla="val -42414"/>
                <a:gd name="adj2" fmla="val 74166"/>
              </a:avLst>
            </a:prstGeom>
            <a:noFill/>
            <a:ln w="28575" cap="flat" cmpd="sng" algn="ctr">
              <a:solidFill>
                <a:srgbClr val="FE9B0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058" y="1395610"/>
              <a:ext cx="442823" cy="136616"/>
            </a:xfrm>
            <a:prstGeom prst="rect">
              <a:avLst/>
            </a:prstGeom>
          </p:spPr>
        </p:pic>
      </p:grpSp>
      <p:sp>
        <p:nvSpPr>
          <p:cNvPr id="20" name="직사각형 19"/>
          <p:cNvSpPr/>
          <p:nvPr/>
        </p:nvSpPr>
        <p:spPr>
          <a:xfrm>
            <a:off x="871058" y="1387197"/>
            <a:ext cx="401814" cy="14502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662304" y="131899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111519" y="201113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788144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67" y="1484784"/>
            <a:ext cx="4273415" cy="324328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매출월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처리 월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마일리지 구분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적립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마일리지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적립 전표 처리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생성 처리 시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XXX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마일리지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I/F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ZTRR0060N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135781" y="2379360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37006" y="4108135"/>
            <a:ext cx="2519056" cy="28803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42584" y="240210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135780" y="2666995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35780" y="2957546"/>
            <a:ext cx="4267665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947720" y="271788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942729" y="299953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965438" y="414319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57849" y="1841657"/>
            <a:ext cx="265965" cy="2191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948895" y="185928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8808635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41316</TotalTime>
  <Words>898</Words>
  <Application>Microsoft Office PowerPoint</Application>
  <PresentationFormat>사용자 지정</PresentationFormat>
  <Paragraphs>346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유하나</cp:lastModifiedBy>
  <cp:revision>2550</cp:revision>
  <cp:lastPrinted>2001-03-14T06:43:19Z</cp:lastPrinted>
  <dcterms:created xsi:type="dcterms:W3CDTF">2000-09-28T11:17:09Z</dcterms:created>
  <dcterms:modified xsi:type="dcterms:W3CDTF">2023-03-31T01:09:29Z</dcterms:modified>
</cp:coreProperties>
</file>