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72" r:id="rId2"/>
    <p:sldId id="567" r:id="rId3"/>
    <p:sldId id="605" r:id="rId4"/>
    <p:sldId id="602" r:id="rId5"/>
    <p:sldId id="603" r:id="rId6"/>
    <p:sldId id="606" r:id="rId7"/>
    <p:sldId id="566" r:id="rId8"/>
  </p:sldIdLst>
  <p:sldSz cx="9904413" cy="6858000"/>
  <p:notesSz cx="6662738" cy="98329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pos="398">
          <p15:clr>
            <a:srgbClr val="A4A3A4"/>
          </p15:clr>
        </p15:guide>
        <p15:guide id="6" pos="5569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793"/>
    <a:srgbClr val="93E3FF"/>
    <a:srgbClr val="E57725"/>
    <a:srgbClr val="CCCCFF"/>
    <a:srgbClr val="DDDDDD"/>
    <a:srgbClr val="C0C0C0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9652" autoAdjust="0"/>
  </p:normalViewPr>
  <p:slideViewPr>
    <p:cSldViewPr>
      <p:cViewPr varScale="1">
        <p:scale>
          <a:sx n="113" d="100"/>
          <a:sy n="113" d="100"/>
        </p:scale>
        <p:origin x="192" y="96"/>
      </p:cViewPr>
      <p:guideLst>
        <p:guide orient="horz" pos="4065"/>
        <p:guide orient="horz" pos="2160"/>
        <p:guide orient="horz" pos="3158"/>
        <p:guide orient="horz" pos="3294"/>
        <p:guide pos="398"/>
        <p:guide pos="5569"/>
        <p:guide pos="3120"/>
      </p:guideLst>
    </p:cSldViewPr>
  </p:slideViewPr>
  <p:outlineViewPr>
    <p:cViewPr>
      <p:scale>
        <a:sx n="33" d="100"/>
        <a:sy n="33" d="100"/>
      </p:scale>
      <p:origin x="210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125140D-058F-4DAF-9564-FAF9FFABD8E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04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/>
              <a:t>마스터 텍스트 스타일을 편집합니다</a:t>
            </a:r>
          </a:p>
          <a:p>
            <a:pPr lvl="1"/>
            <a:r>
              <a:rPr lang="ko-KR" altLang="en-US" noProof="0" dirty="0"/>
              <a:t>둘째 수준</a:t>
            </a:r>
          </a:p>
          <a:p>
            <a:pPr lvl="2"/>
            <a:r>
              <a:rPr lang="ko-KR" altLang="en-US" noProof="0" dirty="0"/>
              <a:t>셋째 수준</a:t>
            </a:r>
          </a:p>
          <a:p>
            <a:pPr lvl="3"/>
            <a:r>
              <a:rPr lang="ko-KR" altLang="en-US" noProof="0" dirty="0"/>
              <a:t>넷째 수준</a:t>
            </a:r>
          </a:p>
          <a:p>
            <a:pPr lvl="4"/>
            <a:r>
              <a:rPr lang="ko-KR" altLang="en-US" noProof="0" dirty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FFB1769C-2F4C-4C37-9CD1-A32752D2A8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906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9925" y="736600"/>
            <a:ext cx="5322888" cy="3687763"/>
          </a:xfrm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3E76A-C7E5-494F-A034-D4AA102AE2E6}" type="slidenum">
              <a:rPr lang="en-US" altLang="ko-KR" smtClean="0"/>
              <a:pPr/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41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91" y="765194"/>
            <a:ext cx="9125473" cy="1552733"/>
          </a:xfrm>
        </p:spPr>
        <p:txBody>
          <a:bodyPr/>
          <a:lstStyle>
            <a:lvl1pPr marL="0" indent="0">
              <a:buNone/>
              <a:defRPr sz="1300">
                <a:latin typeface="맑은 고딕" pitchFamily="50" charset="-127"/>
              </a:defRPr>
            </a:lvl1pPr>
            <a:lvl2pPr>
              <a:buNone/>
              <a:defRPr sz="1300"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 sz="1300"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 sz="1300"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 sz="13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26347" y="857232"/>
            <a:ext cx="369332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697415" y="6626230"/>
            <a:ext cx="511679" cy="2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- P</a:t>
            </a:r>
            <a:fld id="{05FDF7DF-D36E-46CC-9165-8D1E595FCB6E}" type="slidenum">
              <a:rPr lang="en-US" altLang="ko-KR" sz="700" b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pPr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357166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1414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transition>
    <p:split orient="vert"/>
  </p:transition>
  <p:txStyles>
    <p:titleStyle>
      <a:lvl1pPr algn="r" rtl="0" eaLnBrk="0" fontAlgn="base" latinLnBrk="1" hangingPunct="0">
        <a:spcBef>
          <a:spcPct val="0"/>
        </a:spcBef>
        <a:spcAft>
          <a:spcPct val="0"/>
        </a:spcAft>
        <a:defRPr kumimoji="1" sz="1000" b="1" baseline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1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729811"/>
              </p:ext>
            </p:extLst>
          </p:nvPr>
        </p:nvGraphicFramePr>
        <p:xfrm>
          <a:off x="1209675" y="1052736"/>
          <a:ext cx="7486650" cy="4179662"/>
        </p:xfrm>
        <a:graphic>
          <a:graphicData uri="http://schemas.openxmlformats.org/drawingml/2006/table">
            <a:tbl>
              <a:tblPr/>
              <a:tblGrid>
                <a:gridCol w="903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224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0277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5749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7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 내용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7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2023.02.07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김진영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9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9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9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9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모서리가 둥근 직사각형 16"/>
          <p:cNvSpPr/>
          <p:nvPr/>
        </p:nvSpPr>
        <p:spPr bwMode="auto">
          <a:xfrm>
            <a:off x="1221645" y="548680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문서 개정 이력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357094"/>
              </p:ext>
            </p:extLst>
          </p:nvPr>
        </p:nvGraphicFramePr>
        <p:xfrm>
          <a:off x="5056188" y="4622801"/>
          <a:ext cx="4576762" cy="1776617"/>
        </p:xfrm>
        <a:graphic>
          <a:graphicData uri="http://schemas.openxmlformats.org/drawingml/2006/table">
            <a:tbl>
              <a:tblPr/>
              <a:tblGrid>
                <a:gridCol w="4720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384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662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0769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코드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명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화면명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6961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ZSD2M7000N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[SD2] 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자재마스터 생성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/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변경 전송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 bwMode="auto">
          <a:xfrm>
            <a:off x="343694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프로세스 설명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063970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선행 단계</a:t>
            </a: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063970" y="3140968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후행 단계</a:t>
            </a: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5063970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트랜잭션</a:t>
            </a:r>
          </a:p>
        </p:txBody>
      </p:sp>
      <p:sp>
        <p:nvSpPr>
          <p:cNvPr id="37" name="모서리가 접힌 도형 36"/>
          <p:cNvSpPr/>
          <p:nvPr/>
        </p:nvSpPr>
        <p:spPr bwMode="auto">
          <a:xfrm>
            <a:off x="344488" y="2120900"/>
            <a:ext cx="4608512" cy="20288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1. F&amp;N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사업 단위의 취급 자재에 대하여 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SAP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에서 자재마스터를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생성한 후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Mall 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시스템에 전송 처리 함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자재마스터의 변경 사항이 존재할 경우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( ex : 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제품분류 체계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,,)</a:t>
            </a: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旣 전송된 자재마스터의 변경내역을 재 전송 할 수 있다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  </a:t>
            </a:r>
          </a:p>
        </p:txBody>
      </p:sp>
      <p:sp>
        <p:nvSpPr>
          <p:cNvPr id="38" name="모서리가 접힌 도형 37"/>
          <p:cNvSpPr/>
          <p:nvPr/>
        </p:nvSpPr>
        <p:spPr bwMode="auto">
          <a:xfrm>
            <a:off x="5064125" y="2120900"/>
            <a:ext cx="4568825" cy="831850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SAP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에 자재마스터를  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SAP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자재 마스터 담당자에게 등록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및 생성요청을 해야 한다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39" name="모서리가 접힌 도형 38"/>
          <p:cNvSpPr/>
          <p:nvPr/>
        </p:nvSpPr>
        <p:spPr bwMode="auto">
          <a:xfrm>
            <a:off x="5064125" y="3416300"/>
            <a:ext cx="4568825" cy="733425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자재 마스터의 등록 여부를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SAP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뿐만 아니라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,  Mall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도 확인 해야 한다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28600" indent="-228600">
              <a:buAutoNum type="arabicPeriod" startAt="2"/>
              <a:defRPr/>
            </a:pPr>
            <a:r>
              <a:rPr lang="ko-KR" altLang="en-US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자재 마스터를 선행 등록 후  </a:t>
            </a:r>
            <a:r>
              <a:rPr lang="en-US" altLang="ko-KR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“ </a:t>
            </a:r>
            <a:r>
              <a:rPr lang="ko-KR" altLang="en-US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판가마스터</a:t>
            </a:r>
            <a:r>
              <a:rPr lang="en-US" altLang="ko-KR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“ </a:t>
            </a:r>
            <a:r>
              <a:rPr lang="ko-KR" altLang="en-US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를 전송해야 함</a:t>
            </a:r>
            <a:endParaRPr lang="en-US" altLang="ko-KR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43694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이것만은 꼭 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1539320" y="4317930"/>
            <a:ext cx="303290" cy="22266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</a:p>
        </p:txBody>
      </p:sp>
      <p:sp>
        <p:nvSpPr>
          <p:cNvPr id="42" name="모서리가 접힌 도형 41"/>
          <p:cNvSpPr/>
          <p:nvPr/>
        </p:nvSpPr>
        <p:spPr bwMode="auto">
          <a:xfrm>
            <a:off x="344488" y="4611688"/>
            <a:ext cx="4608512" cy="19907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Mall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  판매를 위해 사전에 고객 과 자재 마스터를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등록 한 다음   </a:t>
            </a:r>
            <a:r>
              <a:rPr lang="en-US" altLang="ko-KR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“ </a:t>
            </a:r>
            <a:r>
              <a:rPr lang="ko-KR" altLang="en-US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판가 마스터 </a:t>
            </a:r>
            <a:r>
              <a:rPr lang="en-US" altLang="ko-KR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“</a:t>
            </a:r>
            <a:r>
              <a:rPr lang="ko-KR" altLang="en-US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를 맨 마지막 등록해야 함</a:t>
            </a:r>
            <a:endParaRPr lang="en-US" altLang="ko-KR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2" name="Group 4">
            <a:extLst>
              <a:ext uri="{FF2B5EF4-FFF2-40B4-BE49-F238E27FC236}">
                <a16:creationId xmlns="" xmlns:a16="http://schemas.microsoft.com/office/drawing/2014/main" id="{C76762AB-9F22-4764-9E07-522F760386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3539192"/>
              </p:ext>
            </p:extLst>
          </p:nvPr>
        </p:nvGraphicFramePr>
        <p:xfrm>
          <a:off x="344488" y="644525"/>
          <a:ext cx="9216230" cy="768364"/>
        </p:xfrm>
        <a:graphic>
          <a:graphicData uri="http://schemas.openxmlformats.org/drawingml/2006/table">
            <a:tbl>
              <a:tblPr/>
              <a:tblGrid>
                <a:gridCol w="8849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109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6567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164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9164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71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MM 1 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기준정보관리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상품</a:t>
                      </a: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자재</a:t>
                      </a: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마스터 관리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MM 1.2 </a:t>
                      </a: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자재</a:t>
                      </a: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마스터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김진영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안성희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2023.04.11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MM01-01</a:t>
                      </a:r>
                      <a:endParaRPr kumimoji="1" lang="en-US" altLang="ko-K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상품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자재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마스터 생성 변경의 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전송 및 등록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자재생성일 입력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SAP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에 자재마스터를 생성한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날짜를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입력하여 조회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2. (1)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미 전송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신규로 전송 할 대상이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    나타남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(2)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전송실패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전송을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실행했지만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              ERROR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가 난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LIST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가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          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조회되고 재 전송 할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          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수 있다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(3)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전송 성공 및 전체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성공 된 마스터를 조회 할 수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있고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,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전체를 선택하면 성공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/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실패된 마스터를 모두 조회함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※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변경 내역 전송은 매뉴얼 뒷장 참고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3.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품목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사업그룹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500, 700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으로 고정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4.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전송제어그룹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001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로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고정</a:t>
            </a: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933" y="1253042"/>
            <a:ext cx="6118449" cy="267732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그림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신규 자재마스터는 신규 생성된 날짜를 기준으로 조회 및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Mall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에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Interface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전송 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처리 시켜야 됨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Aft>
                <a:spcPts val="0"/>
              </a:spcAft>
              <a:buAutoNum type="arabicPeriod" startAt="2"/>
              <a:defRPr/>
            </a:pP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변경 내역 전송은   </a:t>
            </a:r>
            <a:r>
              <a:rPr lang="en-US" altLang="ko-KR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“</a:t>
            </a:r>
            <a:r>
              <a:rPr lang="ko-KR" altLang="en-US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자재마스터의 변경 사유</a:t>
            </a:r>
            <a:r>
              <a:rPr lang="en-US" altLang="ko-KR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“ </a:t>
            </a:r>
            <a:r>
              <a:rPr lang="ko-KR" altLang="en-US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가 발생한 고객번호를 입력 後 전송처리</a:t>
            </a:r>
            <a:endParaRPr lang="en-US" altLang="ko-KR" sz="1100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990669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082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0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965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자재</a:t>
                      </a: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상품</a:t>
                      </a: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 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마스터 생성 전송 </a:t>
                      </a: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Mall </a:t>
                      </a: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  :  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생성된 자재마스터 전송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ZSDM7000N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" name="Oval 14"/>
          <p:cNvSpPr>
            <a:spLocks noChangeArrowheads="1"/>
          </p:cNvSpPr>
          <p:nvPr/>
        </p:nvSpPr>
        <p:spPr bwMode="auto">
          <a:xfrm>
            <a:off x="1074083" y="221257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33" name="Oval 14"/>
          <p:cNvSpPr>
            <a:spLocks noChangeArrowheads="1"/>
          </p:cNvSpPr>
          <p:nvPr/>
        </p:nvSpPr>
        <p:spPr bwMode="auto">
          <a:xfrm>
            <a:off x="945992" y="342900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14" name="Oval 14">
            <a:extLst>
              <a:ext uri="{FF2B5EF4-FFF2-40B4-BE49-F238E27FC236}">
                <a16:creationId xmlns="" xmlns:a16="http://schemas.microsoft.com/office/drawing/2014/main" id="{6A1915D3-28DA-4109-4511-1BAE8D277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1713" y="240544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15" name="Oval 14">
            <a:extLst>
              <a:ext uri="{FF2B5EF4-FFF2-40B4-BE49-F238E27FC236}">
                <a16:creationId xmlns="" xmlns:a16="http://schemas.microsoft.com/office/drawing/2014/main" id="{6A1915D3-28DA-4109-4511-1BAE8D277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1713" y="272766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sz="11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00447462"/>
      </p:ext>
    </p:extLst>
  </p:cSld>
  <p:clrMapOvr>
    <a:masterClrMapping/>
  </p:clrMapOvr>
  <p:transition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해당 고객을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excel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처럼 전체 할 수도 있고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b="0" kern="100" dirty="0" err="1">
                <a:latin typeface="맑은 고딕" pitchFamily="50" charset="-127"/>
                <a:ea typeface="맑은 고딕" pitchFamily="50" charset="-127"/>
                <a:cs typeface="Times New Roman"/>
              </a:rPr>
              <a:t>건별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Line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를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선택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할 수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있음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Mall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전송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해당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Button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을 선택 실행하면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Mall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시스템으로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Interface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실행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3.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전송결과 조건 선택에 따라 미전송 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,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전송 실패 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,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전송 성공 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,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전체 정보 등을 조회 할 수 있음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.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Interface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를 실행하고  성공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/ Error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메시지  및  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“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전송일자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“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와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“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상태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Status”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가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</a:t>
            </a: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나타남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69" y="1769781"/>
            <a:ext cx="6234021" cy="1924286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828327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082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0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965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자재</a:t>
                      </a: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상품</a:t>
                      </a: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 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마스터 생성 전송 </a:t>
                      </a: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Mall </a:t>
                      </a: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  :  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생성된 자재마스터 전송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ZSDM7000N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59718" y="1268760"/>
            <a:ext cx="5472608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Mall </a:t>
            </a:r>
            <a:r>
              <a:rPr lang="ko-KR" altLang="en-US" dirty="0"/>
              <a:t>자재</a:t>
            </a:r>
            <a:r>
              <a:rPr lang="en-US" altLang="ko-KR" dirty="0"/>
              <a:t>(</a:t>
            </a:r>
            <a:r>
              <a:rPr lang="ko-KR" altLang="en-US" dirty="0"/>
              <a:t>상품</a:t>
            </a:r>
            <a:r>
              <a:rPr lang="en-US" altLang="ko-KR" dirty="0"/>
              <a:t>) </a:t>
            </a:r>
            <a:r>
              <a:rPr lang="ko-KR" altLang="en-US" dirty="0"/>
              <a:t>전송  </a:t>
            </a:r>
            <a:r>
              <a:rPr lang="en-US" altLang="ko-KR" dirty="0">
                <a:sym typeface="Wingdings" panose="05000000000000000000" pitchFamily="2" charset="2"/>
              </a:rPr>
              <a:t>  </a:t>
            </a:r>
            <a:r>
              <a:rPr lang="ko-KR" altLang="en-US" dirty="0">
                <a:sym typeface="Wingdings" panose="05000000000000000000" pitchFamily="2" charset="2"/>
              </a:rPr>
              <a:t>초기 화면에서  </a:t>
            </a:r>
            <a:r>
              <a:rPr lang="en-US" altLang="ko-KR" dirty="0">
                <a:sym typeface="Wingdings" panose="05000000000000000000" pitchFamily="2" charset="2"/>
              </a:rPr>
              <a:t>Mall Button</a:t>
            </a:r>
            <a:r>
              <a:rPr lang="ko-KR" altLang="en-US" dirty="0">
                <a:sym typeface="Wingdings" panose="05000000000000000000" pitchFamily="2" charset="2"/>
              </a:rPr>
              <a:t>을 선택하고    들어옴 </a:t>
            </a:r>
            <a:endParaRPr lang="ko-KR" altLang="en-US" dirty="0"/>
          </a:p>
        </p:txBody>
      </p:sp>
      <p:sp>
        <p:nvSpPr>
          <p:cNvPr id="30" name="Oval 14"/>
          <p:cNvSpPr>
            <a:spLocks noChangeArrowheads="1"/>
          </p:cNvSpPr>
          <p:nvPr/>
        </p:nvSpPr>
        <p:spPr bwMode="auto">
          <a:xfrm>
            <a:off x="402963" y="245475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31" name="Oval 14"/>
          <p:cNvSpPr>
            <a:spLocks noChangeArrowheads="1"/>
          </p:cNvSpPr>
          <p:nvPr/>
        </p:nvSpPr>
        <p:spPr bwMode="auto">
          <a:xfrm>
            <a:off x="919758" y="220103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41442164"/>
      </p:ext>
    </p:extLst>
  </p:cSld>
  <p:clrMapOvr>
    <a:masterClrMapping/>
  </p:clrMapOvr>
  <p:transition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최종 변경일은   표준원가를  갱신 할 날짜도 포함됨</a:t>
            </a:r>
            <a:r>
              <a:rPr lang="en-US" altLang="ko-KR" sz="110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※  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실제 자재 마스터 내  과세</a:t>
            </a: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면세 구분</a:t>
            </a: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자재그룹의 대</a:t>
            </a: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/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중</a:t>
            </a: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/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소 분류의 변경 사항이 있을 때</a:t>
            </a:r>
            <a:endParaRPr lang="en-US" altLang="ko-KR" sz="110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해당 자재를 선택하고 입력하여 해당 자재만 재전송 처리 </a:t>
            </a:r>
            <a:endParaRPr lang="en-US" altLang="ko-KR" sz="110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702" y="1784005"/>
            <a:ext cx="6248342" cy="279712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146894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082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0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965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자재</a:t>
                      </a: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상품</a:t>
                      </a: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 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마스터 변경 내역 전송 </a:t>
                      </a: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Mall)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ZSDM7000N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21771" y="1250824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자재 마스터의 변경 사항 발생 시  </a:t>
            </a:r>
            <a:r>
              <a:rPr lang="en-US" altLang="ko-KR" dirty="0">
                <a:sym typeface="Wingdings" panose="05000000000000000000" pitchFamily="2" charset="2"/>
              </a:rPr>
              <a:t>Mall </a:t>
            </a:r>
            <a:r>
              <a:rPr lang="ko-KR" altLang="en-US" smtClean="0">
                <a:sym typeface="Wingdings" panose="05000000000000000000" pitchFamily="2" charset="2"/>
              </a:rPr>
              <a:t>전송 </a:t>
            </a:r>
            <a:r>
              <a:rPr lang="ko-KR" altLang="en-US" dirty="0">
                <a:sym typeface="Wingdings" panose="05000000000000000000" pitchFamily="2" charset="2"/>
              </a:rPr>
              <a:t>방식</a:t>
            </a:r>
            <a:endParaRPr lang="en-US" altLang="ko-KR" dirty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     ( </a:t>
            </a:r>
            <a:r>
              <a:rPr lang="ko-KR" altLang="en-US" dirty="0">
                <a:sym typeface="Wingdings" panose="05000000000000000000" pitchFamily="2" charset="2"/>
              </a:rPr>
              <a:t>자재분류 체계 등의 변경이 발생 했을 경우 </a:t>
            </a:r>
            <a:r>
              <a:rPr lang="en-US" altLang="ko-KR" dirty="0">
                <a:sym typeface="Wingdings" panose="05000000000000000000" pitchFamily="2" charset="2"/>
              </a:rPr>
              <a:t>, </a:t>
            </a:r>
            <a:r>
              <a:rPr lang="ko-KR" altLang="en-US" dirty="0">
                <a:sym typeface="Wingdings" panose="05000000000000000000" pitchFamily="2" charset="2"/>
              </a:rPr>
              <a:t>그 外 에는 큰 의미 없음  </a:t>
            </a:r>
            <a:r>
              <a:rPr lang="en-US" altLang="ko-KR" dirty="0">
                <a:sym typeface="Wingdings" panose="05000000000000000000" pitchFamily="2" charset="2"/>
              </a:rPr>
              <a:t>)</a:t>
            </a:r>
            <a:endParaRPr lang="ko-KR" altLang="en-US" dirty="0"/>
          </a:p>
        </p:txBody>
      </p:sp>
      <p:sp>
        <p:nvSpPr>
          <p:cNvPr id="45" name="직사각형 44"/>
          <p:cNvSpPr/>
          <p:nvPr/>
        </p:nvSpPr>
        <p:spPr>
          <a:xfrm>
            <a:off x="6827760" y="1196752"/>
            <a:ext cx="2852815" cy="1928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내역이 변경된 자재코드를 입력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해당자재에 대한 변경일자를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From ~ To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로 입력할 수 있음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3.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변경 내역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전송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Radio Button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선택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44" name="Oval 14"/>
          <p:cNvSpPr>
            <a:spLocks noChangeArrowheads="1"/>
          </p:cNvSpPr>
          <p:nvPr/>
        </p:nvSpPr>
        <p:spPr bwMode="auto">
          <a:xfrm>
            <a:off x="984959" y="258936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48" name="Oval 14"/>
          <p:cNvSpPr>
            <a:spLocks noChangeArrowheads="1"/>
          </p:cNvSpPr>
          <p:nvPr/>
        </p:nvSpPr>
        <p:spPr bwMode="auto">
          <a:xfrm>
            <a:off x="5370641" y="429309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50" name="Oval 14"/>
          <p:cNvSpPr>
            <a:spLocks noChangeArrowheads="1"/>
          </p:cNvSpPr>
          <p:nvPr/>
        </p:nvSpPr>
        <p:spPr bwMode="auto">
          <a:xfrm>
            <a:off x="1091376" y="2775624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65630509"/>
      </p:ext>
    </p:extLst>
  </p:cSld>
  <p:clrMapOvr>
    <a:masterClrMapping/>
  </p:clrMapOvr>
  <p:transition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491" y="1698525"/>
            <a:ext cx="6316563" cy="21812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그림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최종 변경일은   표준원가를  갱신 할 날짜도 포함됨</a:t>
            </a:r>
            <a:r>
              <a:rPr lang="en-US" altLang="ko-KR" sz="110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※  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실제 자재 마스터 내  과세</a:t>
            </a: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면세 구분</a:t>
            </a: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자재그룹의 대</a:t>
            </a: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/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중</a:t>
            </a: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/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소 분류의 변경 사항이 있을 때</a:t>
            </a:r>
            <a:endParaRPr lang="en-US" altLang="ko-KR" sz="110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해당 자재를 선택하고 입력하여 해당 자재만 재전송 처리 </a:t>
            </a:r>
            <a:endParaRPr lang="en-US" altLang="ko-KR" sz="110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299264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082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0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965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자재</a:t>
                      </a: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상품</a:t>
                      </a: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 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마스터 변경 내역 전송 </a:t>
                      </a: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Mall </a:t>
                      </a: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ZSDM7000N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1321259" y="202698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27" name="Oval 14"/>
          <p:cNvSpPr>
            <a:spLocks noChangeArrowheads="1"/>
          </p:cNvSpPr>
          <p:nvPr/>
        </p:nvSpPr>
        <p:spPr bwMode="auto">
          <a:xfrm>
            <a:off x="398768" y="234478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6827760" y="1389737"/>
            <a:ext cx="2852815" cy="2164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변경된 자재에 대해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전체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선택 할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수도 있고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건 별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Line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를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선택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할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수도 있음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2.  MALL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변경내역 전송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해당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Button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을 선택 실행하면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Mall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시스템으로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Interface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실행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93313279"/>
      </p:ext>
    </p:extLst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198813" y="2781301"/>
            <a:ext cx="3611562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End of material</a:t>
            </a:r>
          </a:p>
        </p:txBody>
      </p:sp>
    </p:spTree>
  </p:cSld>
  <p:clrMapOvr>
    <a:masterClrMapping/>
  </p:clrMapOvr>
  <p:transition>
    <p:split orient="vert"/>
  </p:transition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34262</TotalTime>
  <Words>707</Words>
  <Application>Microsoft Office PowerPoint</Application>
  <PresentationFormat>사용자 지정</PresentationFormat>
  <Paragraphs>151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돋움</vt:lpstr>
      <vt:lpstr>맑은 고딕</vt:lpstr>
      <vt:lpstr>Arial</vt:lpstr>
      <vt:lpstr>Lucida Sans Unicode</vt:lpstr>
      <vt:lpstr>Times New Roman</vt:lpstr>
      <vt:lpstr>Wingdings</vt:lpstr>
      <vt:lpstr>기본 디자인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PowerPoint 프레젠테이션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PI_ERP 프로젝트</dc:title>
  <dc:creator>dmyang</dc:creator>
  <cp:lastModifiedBy>jykim4@bsgglobal.com</cp:lastModifiedBy>
  <cp:revision>2371</cp:revision>
  <cp:lastPrinted>2001-03-14T06:43:19Z</cp:lastPrinted>
  <dcterms:created xsi:type="dcterms:W3CDTF">2000-09-28T11:17:09Z</dcterms:created>
  <dcterms:modified xsi:type="dcterms:W3CDTF">2023-04-11T06:22:38Z</dcterms:modified>
</cp:coreProperties>
</file>