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72" r:id="rId2"/>
    <p:sldId id="567" r:id="rId3"/>
    <p:sldId id="618" r:id="rId4"/>
    <p:sldId id="605" r:id="rId5"/>
    <p:sldId id="620" r:id="rId6"/>
    <p:sldId id="622" r:id="rId7"/>
    <p:sldId id="566" r:id="rId8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 varScale="1">
        <p:scale>
          <a:sx n="113" d="100"/>
          <a:sy n="113" d="100"/>
        </p:scale>
        <p:origin x="192" y="96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388464"/>
              </p:ext>
            </p:extLst>
          </p:nvPr>
        </p:nvGraphicFramePr>
        <p:xfrm>
          <a:off x="1209675" y="980728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24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027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74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2023.02.07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김진영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69257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395120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84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62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정보 전송 및 조회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쇼핑몰 재고 정보를 전송하기 위한  저장창고는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“MALL”</a:t>
            </a: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전용창고인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“6000”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창고의 정보만을 전송한다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2. 6000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번 창고의 경우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“Batch No”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을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관리하지 않는다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쇼핑몰에 전송될 재고는  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“SAP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내 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전용창고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4500 “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재고 수량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defRPr/>
            </a:pP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재고 산정 방식은 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“Mall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전용 재고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“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배송 진행 중 재고</a:t>
            </a: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” </a:t>
            </a: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부분을 차감한  수량으로 전송 처리 함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배송진행 중 정보  확인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“ T-CODE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명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: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ZSD2R0010N”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같은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일자에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복수의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재고 정보를 전송한다면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마지막 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전송한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Version</a:t>
            </a:r>
            <a:r>
              <a:rPr lang="ko-KR" altLang="en-US" b="0">
                <a:latin typeface="맑은 고딕" pitchFamily="50" charset="-127"/>
                <a:ea typeface="맑은 고딕" pitchFamily="50" charset="-127"/>
              </a:rPr>
              <a:t>만을 </a:t>
            </a:r>
            <a:r>
              <a:rPr lang="ko-KR" altLang="en-US" b="0" smtClean="0">
                <a:latin typeface="맑은 고딕" pitchFamily="50" charset="-127"/>
                <a:ea typeface="맑은 고딕" pitchFamily="50" charset="-127"/>
              </a:rPr>
              <a:t>일자와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시간정보를 기준으로 보관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" name="Group 4">
            <a:extLst>
              <a:ext uri="{FF2B5EF4-FFF2-40B4-BE49-F238E27FC236}">
                <a16:creationId xmlns="" xmlns:a16="http://schemas.microsoft.com/office/drawing/2014/main" id="{50BBED00-A636-E941-A852-7337D0BD08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060960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33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807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019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019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25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MM 2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판매관리</a:t>
                      </a:r>
                      <a:endParaRPr kumimoji="1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</a:t>
                      </a:r>
                      <a:r>
                        <a:rPr kumimoji="1" lang="ko-KR" alt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조회 및 전송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MM 2.1 </a:t>
                      </a: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주문관리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김진영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안성희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MM02-01</a:t>
                      </a:r>
                      <a:endParaRPr kumimoji="1" lang="en-US" altLang="ko-K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 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조회 및 전송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저장위치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(Default 6000)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Shopping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전용창고인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“6000”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Default(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수정 불가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품목사업그룹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‘500’, ‘700’ Default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(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수정불가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시점의 날짜를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기준으로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하고자 하는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일자의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재고를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확인 할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있음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재고일자가 현재일보다 이전인 경우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전송된 이력 정보를 보여줌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전송결과 선택에 따라 맞는 정보를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보여 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5. Interface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대상은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만 선택 가능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710" y="1628800"/>
            <a:ext cx="6089213" cy="38554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자동으로 매일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 Job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실행할 예정임  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단 </a:t>
            </a:r>
            <a:r>
              <a:rPr lang="ko-KR" altLang="en-US" sz="1100" b="0" kern="1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그외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시간에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조회 및 전송을 할 수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있음 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이 경우  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최종 전송 받은 </a:t>
            </a:r>
            <a:endParaRPr lang="en-US" altLang="ko-KR" sz="1100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Data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</a:t>
            </a:r>
            <a:r>
              <a:rPr lang="ko-KR" altLang="en-US" sz="1100" b="0" kern="1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기준으로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Update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함</a:t>
            </a: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933348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정보 전송 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 전용 창고 조회를 위한 </a:t>
            </a:r>
            <a:r>
              <a:rPr lang="en-US" altLang="ko-KR" dirty="0"/>
              <a:t> </a:t>
            </a:r>
            <a:r>
              <a:rPr lang="ko-KR" altLang="en-US" dirty="0"/>
              <a:t>초기 </a:t>
            </a:r>
            <a:r>
              <a:rPr lang="en-US" altLang="ko-KR" dirty="0"/>
              <a:t>Selection </a:t>
            </a:r>
            <a:r>
              <a:rPr lang="ko-KR" altLang="en-US" dirty="0"/>
              <a:t>조건 입력</a:t>
            </a: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916454" y="375365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1043766" y="239556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1159834" y="270860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38" name="Oval 14"/>
          <p:cNvSpPr>
            <a:spLocks noChangeArrowheads="1"/>
          </p:cNvSpPr>
          <p:nvPr/>
        </p:nvSpPr>
        <p:spPr bwMode="auto">
          <a:xfrm>
            <a:off x="1149085" y="3087584"/>
            <a:ext cx="142606" cy="17222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1194177" y="446688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현재고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및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실 가용재고 수량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1)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현 재고는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SAP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저장위치에 있는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수량을 의미함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2) </a:t>
            </a:r>
            <a:r>
              <a:rPr lang="ko-KR" altLang="en-US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실 </a:t>
            </a:r>
            <a:r>
              <a:rPr lang="ko-KR" altLang="en-US" kern="1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가용재고는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SAP 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수량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– Mall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의 </a:t>
            </a:r>
            <a:r>
              <a:rPr lang="ko-KR" altLang="en-US" kern="1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판매 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이후 </a:t>
            </a:r>
            <a:r>
              <a:rPr lang="ko-KR" altLang="en-US" kern="1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고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객에 </a:t>
            </a:r>
            <a:r>
              <a:rPr lang="ko-KR" altLang="en-US" kern="1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배송 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중인</a:t>
            </a:r>
            <a:endParaRPr lang="en-US" altLang="ko-KR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     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kern="1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재고 </a:t>
            </a:r>
            <a:r>
              <a:rPr lang="ko-KR" altLang="en-US" kern="10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수량을 </a:t>
            </a:r>
            <a:r>
              <a:rPr lang="ko-KR" altLang="en-US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차감한 수량임</a:t>
            </a:r>
            <a:r>
              <a:rPr lang="en-US" altLang="ko-KR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. 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재고 전송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해당 기능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Button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을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누르면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MALL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</a:rPr>
              <a:t>시스템으로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재고정보가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전송이 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02" y="1730847"/>
            <a:ext cx="6216440" cy="227421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73653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정보 전송 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 전용 재고 </a:t>
            </a:r>
            <a:r>
              <a:rPr lang="en-US" altLang="ko-KR" dirty="0"/>
              <a:t>List </a:t>
            </a:r>
            <a:r>
              <a:rPr lang="ko-KR" altLang="en-US" dirty="0"/>
              <a:t> </a:t>
            </a:r>
            <a:r>
              <a:rPr lang="en-US" altLang="ko-KR" dirty="0"/>
              <a:t>Up  </a:t>
            </a:r>
            <a:r>
              <a:rPr lang="ko-KR" altLang="en-US" dirty="0"/>
              <a:t>및 전송 처리 </a:t>
            </a: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894357" y="1866126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11588" y="302662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저장위치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(Default 6000)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 Shopping Mall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전용창고인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 “6000”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번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Default(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수정 불가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품목사업그룹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‘500’, ‘700’ Default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(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수정불가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전송완료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정보를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기준으로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날짜를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선택하여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입력하면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 날짜에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시스템에 전송된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 정보를 확인 할 </a:t>
            </a:r>
            <a:r>
              <a:rPr lang="ko-KR" altLang="en-US" b="0" kern="10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있음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4.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전송결과 전체 선택 시 재고일자에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입력된 전송 정보를 모두 확인 할 수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있음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460" y="1631484"/>
            <a:ext cx="5687343" cy="37373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전체 이력 현황에서  해당 날짜 기준으로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마지막에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전송한 재고 전송 정보만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보관 처리함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977352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정보 전송 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 전용 재고 전송 처리 이력 관리 및 조회  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2512401" y="237437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2545317" y="273859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2554736" y="295881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4044824" y="379340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</a:p>
        </p:txBody>
      </p:sp>
      <p:sp>
        <p:nvSpPr>
          <p:cNvPr id="4" name="직사각형 3"/>
          <p:cNvSpPr/>
          <p:nvPr/>
        </p:nvSpPr>
        <p:spPr bwMode="auto">
          <a:xfrm>
            <a:off x="4232126" y="3689521"/>
            <a:ext cx="759768" cy="34243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143" y="3114143"/>
            <a:ext cx="2305046" cy="1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51361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입력 일자에 대한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현 재고와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 가용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</a:t>
            </a:r>
            <a:r>
              <a:rPr lang="ko-KR" altLang="en-US" b="0" kern="100" smtClean="0">
                <a:latin typeface="맑은 고딕" pitchFamily="50" charset="-127"/>
                <a:ea typeface="맑은 고딕" pitchFamily="50" charset="-127"/>
                <a:cs typeface="Times New Roman"/>
              </a:rPr>
              <a:t>재고 정보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입력 일자로 전송된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현 재고와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 가용재고 이력 정보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현재고 수량 과  실 가용 재고는 차이가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발생을 할 수 있음 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차이 내역에 대한 기본  정보는   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T-CODE :  ZSD2R0010  (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배송진행 중 정보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울 통해 확인 할 수 있다  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 </a:t>
            </a:r>
            <a:r>
              <a:rPr lang="ko-KR" altLang="en-US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매뉴얼 참고 </a:t>
            </a: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endParaRPr lang="en-US" altLang="ko-KR" sz="1100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46" y="1844824"/>
            <a:ext cx="6337108" cy="21899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ERP </a:t>
            </a:r>
            <a:r>
              <a:rPr lang="ko-KR" altLang="en-US" dirty="0"/>
              <a:t>시스템 사용자 매뉴얼</a:t>
            </a: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06348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082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0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5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정보 전송 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SAP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sym typeface="Wingdings" panose="05000000000000000000" pitchFamily="2" charset="2"/>
                        </a:rPr>
                        <a:t> Mall )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ZSD2M0020N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Mall </a:t>
            </a:r>
            <a:r>
              <a:rPr lang="ko-KR" altLang="en-US" dirty="0"/>
              <a:t> 전용 재고 </a:t>
            </a:r>
            <a:r>
              <a:rPr lang="en-US" altLang="ko-KR" dirty="0"/>
              <a:t>List </a:t>
            </a:r>
            <a:r>
              <a:rPr lang="ko-KR" altLang="en-US"/>
              <a:t> </a:t>
            </a:r>
            <a:r>
              <a:rPr lang="en-US" altLang="ko-KR" dirty="0" smtClean="0"/>
              <a:t>Up</a:t>
            </a:r>
            <a:endParaRPr lang="ko-KR" altLang="en-US" dirty="0"/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337128" y="308179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5456262" y="309026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61441237"/>
      </p:ext>
    </p:extLst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B55BC3B-1457-9E81-8530-DE5C89A5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33898</TotalTime>
  <Words>652</Words>
  <Application>Microsoft Office PowerPoint</Application>
  <PresentationFormat>사용자 지정</PresentationFormat>
  <Paragraphs>166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jykim4@bsgglobal.com</cp:lastModifiedBy>
  <cp:revision>2449</cp:revision>
  <cp:lastPrinted>2001-03-14T06:43:19Z</cp:lastPrinted>
  <dcterms:created xsi:type="dcterms:W3CDTF">2000-09-28T11:17:09Z</dcterms:created>
  <dcterms:modified xsi:type="dcterms:W3CDTF">2023-04-11T01:57:58Z</dcterms:modified>
</cp:coreProperties>
</file>