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72" r:id="rId2"/>
    <p:sldId id="567" r:id="rId3"/>
    <p:sldId id="618" r:id="rId4"/>
    <p:sldId id="605" r:id="rId5"/>
    <p:sldId id="620" r:id="rId6"/>
    <p:sldId id="622" r:id="rId7"/>
    <p:sldId id="566" r:id="rId8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9652" autoAdjust="0"/>
  </p:normalViewPr>
  <p:slideViewPr>
    <p:cSldViewPr>
      <p:cViewPr varScale="1">
        <p:scale>
          <a:sx n="113" d="100"/>
          <a:sy n="113" d="100"/>
        </p:scale>
        <p:origin x="192" y="96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832580"/>
              </p:ext>
            </p:extLst>
          </p:nvPr>
        </p:nvGraphicFramePr>
        <p:xfrm>
          <a:off x="1209675" y="980728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24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027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574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2023.04.11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김진영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69257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562632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84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62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ZSD2M0150N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 재고 이전 처리 프로그램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쇼핑몰에서 반품 재고에 대한 엑셀을 다운로드 후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에서 업로드하여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6000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창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고 재고를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7000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으로 이전 처리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AutoNum type="arabicPeriod"/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쇼핑몰에서 반품에 대한 엑셀을 다운로드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" name="Group 4">
            <a:extLst>
              <a:ext uri="{FF2B5EF4-FFF2-40B4-BE49-F238E27FC236}">
                <a16:creationId xmlns="" xmlns:a16="http://schemas.microsoft.com/office/drawing/2014/main" id="{50BBED00-A636-E941-A852-7337D0BD08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566207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33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807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9019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9019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25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MM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물류관리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 재고 이전 처리</a:t>
                      </a:r>
                      <a:endParaRPr kumimoji="1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MM </a:t>
                      </a: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3.1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재고관리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김진영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안성희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2023.04.11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MM05-01</a:t>
                      </a:r>
                      <a:endParaRPr kumimoji="1" lang="en-US" altLang="ko-K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 재고 이전 처리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6000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7000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엑셀 업로드 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쇼핑몰에서 다운로드 받은 엑셀의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자재코드와 수량 정보 확인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엑셀 업로드 후 실행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pic>
        <p:nvPicPr>
          <p:cNvPr id="1026" name="그림 9" descr="image0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32" y="3753650"/>
            <a:ext cx="5854549" cy="640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504" y="1892750"/>
            <a:ext cx="5876925" cy="1676400"/>
          </a:xfrm>
          <a:prstGeom prst="rect">
            <a:avLst/>
          </a:prstGeom>
        </p:spPr>
      </p:pic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608758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 재고 이전 처리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(6000 -&gt; 7000)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ZSD2M0150N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4504" y="1236554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 재고이전 처리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엑셀업로드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555338" y="270554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6104334" y="325720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Oval 14"/>
          <p:cNvSpPr>
            <a:spLocks noChangeArrowheads="1"/>
          </p:cNvSpPr>
          <p:nvPr/>
        </p:nvSpPr>
        <p:spPr bwMode="auto">
          <a:xfrm>
            <a:off x="501340" y="3649485"/>
            <a:ext cx="142606" cy="17222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66232732"/>
      </p:ext>
    </p:extLst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엑셀의 정보와 리스트 정보가 일치하는 지 확인 후 전체 선택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 정보에 대한 반품재고이전처리 아이콘 클릭하여 재고이전 처리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정상처리가 되면 자재전표연도와 자재전표번호 필드에 정보가 나타나고 상태 아이콘이 초록색으로 변경이 됨</a:t>
            </a: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2050" name="그림 6" descr="image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91" y="1901699"/>
            <a:ext cx="6249561" cy="144541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자재전표 상에 헤더텍스트 필드를 통해 텍스트를 기입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–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옵션 사항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92669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 재고 이전 처리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(6000 -&gt; 7000)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ZSD2M0150N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928225" y="201860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411588" y="223463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4504" y="1236554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 재고이전 처리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엑셀업로드 리스트 및 이전처리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0447462"/>
      </p:ext>
    </p:extLst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반품 재고이전 처리 건에 대한 현황 조회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재고이전 처리 전기일로 조회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엑셀 업로드 후 재고이전 처리 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CBO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테이블에 처리 이력을 저장하기에 상태별로 처리 이력 조회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" y="1664821"/>
            <a:ext cx="5924550" cy="33242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646490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 재고 이전 처리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(6000 -&gt; 7000)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ZSD2M0150N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2313311" y="246759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2761419" y="377920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30" name="Oval 14"/>
          <p:cNvSpPr>
            <a:spLocks noChangeArrowheads="1"/>
          </p:cNvSpPr>
          <p:nvPr/>
        </p:nvSpPr>
        <p:spPr bwMode="auto">
          <a:xfrm>
            <a:off x="696927" y="450912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4504" y="1236554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3.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 재고이전 처리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현황 조회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4051361"/>
      </p:ext>
    </p:extLst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반품 재고이전 처리 정보 확인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선택 체크 후 재고이전 자재전표 취소 처리를 할 수 있음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취소 처리가 되면 자재전표연도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취소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자재전표번호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취소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필드에 정보가 나타남</a:t>
            </a: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689" y="1794488"/>
            <a:ext cx="6327947" cy="101116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928731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 재고 이전 처리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(6000 -&gt; 7000)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ZSD2M0150N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465689" y="224922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1135782" y="192849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4504" y="1236554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4.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 재고이전 처리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현황 조회 및 취소 처리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1441237"/>
      </p:ext>
    </p:extLst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B55BC3B-1457-9E81-8530-DE5C89A58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34053</TotalTime>
  <Words>390</Words>
  <Application>Microsoft Office PowerPoint</Application>
  <PresentationFormat>사용자 지정</PresentationFormat>
  <Paragraphs>114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jykim4@bsgglobal.com</cp:lastModifiedBy>
  <cp:revision>2458</cp:revision>
  <cp:lastPrinted>2001-03-14T06:43:19Z</cp:lastPrinted>
  <dcterms:created xsi:type="dcterms:W3CDTF">2000-09-28T11:17:09Z</dcterms:created>
  <dcterms:modified xsi:type="dcterms:W3CDTF">2023-04-12T07:39:08Z</dcterms:modified>
</cp:coreProperties>
</file>