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1" r:id="rId5"/>
    <p:sldId id="517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6695" autoAdjust="0"/>
  </p:normalViewPr>
  <p:slideViewPr>
    <p:cSldViewPr showGuides="1">
      <p:cViewPr varScale="1">
        <p:scale>
          <a:sx n="95" d="100"/>
          <a:sy n="95" d="100"/>
        </p:scale>
        <p:origin x="2142" y="7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/>
              <a:t>TO-BE Process </a:t>
            </a:r>
            <a:r>
              <a:rPr lang="ko-KR" altLang="en-US" kern="0" dirty="0"/>
              <a:t>정의서</a:t>
            </a:r>
            <a:br>
              <a:rPr lang="en-US" altLang="ko-KR" kern="0" dirty="0"/>
            </a:br>
            <a:br>
              <a:rPr lang="en-US" altLang="ko-KR" kern="0" dirty="0"/>
            </a:br>
            <a:r>
              <a:rPr lang="en-US" altLang="ko-KR" sz="2000" kern="0" dirty="0"/>
              <a:t>[SD1.1.1 </a:t>
            </a:r>
            <a:r>
              <a:rPr lang="ko-KR" altLang="en-US" sz="2000" kern="0" dirty="0"/>
              <a:t>거래처 마스터관리</a:t>
            </a:r>
            <a:r>
              <a:rPr lang="en-US" altLang="ko-KR" sz="2000" kern="0" dirty="0"/>
              <a:t>]</a:t>
            </a:r>
            <a:endParaRPr lang="ko-KR" altLang="en-US" kern="0" dirty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Created by SD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087791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7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김정훈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/>
              <a:t>Mall </a:t>
            </a:r>
            <a:r>
              <a:rPr lang="ko-KR" altLang="en-US" sz="1200" b="0" dirty="0"/>
              <a:t>의 대표고객을 </a:t>
            </a:r>
            <a:r>
              <a:rPr lang="en-US" altLang="ko-KR" sz="1200" b="0" dirty="0"/>
              <a:t>SAP</a:t>
            </a:r>
            <a:r>
              <a:rPr lang="ko-KR" altLang="en-US" sz="1200" b="0" dirty="0"/>
              <a:t>에 생성하고 </a:t>
            </a:r>
            <a:r>
              <a:rPr lang="en-US" altLang="ko-KR" sz="1200" b="0" dirty="0"/>
              <a:t>Interface</a:t>
            </a:r>
            <a:r>
              <a:rPr lang="ko-KR" altLang="en-US" sz="1200" b="0" dirty="0"/>
              <a:t>를 통하여 </a:t>
            </a:r>
            <a:r>
              <a:rPr lang="en-US" altLang="ko-KR" sz="1200" b="0" dirty="0"/>
              <a:t>Mall  System</a:t>
            </a:r>
            <a:r>
              <a:rPr lang="ko-KR" altLang="en-US" sz="1200" b="0" dirty="0"/>
              <a:t>에</a:t>
            </a:r>
            <a:r>
              <a:rPr lang="en-US" altLang="ko-KR" sz="1200" b="0" dirty="0"/>
              <a:t> </a:t>
            </a:r>
            <a:r>
              <a:rPr lang="ko-KR" altLang="en-US" sz="1200" b="0" dirty="0"/>
              <a:t>전송한다</a:t>
            </a:r>
            <a:r>
              <a:rPr lang="en-US" altLang="ko-KR" sz="1200" b="0" dirty="0"/>
              <a:t>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Mall </a:t>
            </a:r>
            <a:r>
              <a:rPr lang="ko-KR" altLang="en-US" sz="1200" b="0" dirty="0">
                <a:solidFill>
                  <a:schemeClr val="tx1"/>
                </a:solidFill>
              </a:rPr>
              <a:t>고객의 경우는 사업부별 코드를 부여하여 </a:t>
            </a:r>
            <a:r>
              <a:rPr lang="en-US" altLang="ko-KR" sz="1200" b="0" dirty="0">
                <a:solidFill>
                  <a:schemeClr val="tx1"/>
                </a:solidFill>
              </a:rPr>
              <a:t>SAP</a:t>
            </a:r>
            <a:r>
              <a:rPr lang="ko-KR" altLang="en-US" sz="1200" b="0" dirty="0">
                <a:solidFill>
                  <a:schemeClr val="tx1"/>
                </a:solidFill>
              </a:rPr>
              <a:t>에서 직접 처리한다</a:t>
            </a:r>
            <a:r>
              <a:rPr lang="en-US" altLang="ko-KR" sz="1200" b="0" dirty="0">
                <a:solidFill>
                  <a:schemeClr val="tx1"/>
                </a:solidFill>
              </a:rPr>
              <a:t>.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ko-KR" altLang="en-US" sz="1200" b="0" dirty="0">
                <a:solidFill>
                  <a:schemeClr val="tx1"/>
                </a:solidFill>
              </a:rPr>
              <a:t>쇼핑몰 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>
                <a:solidFill>
                  <a:schemeClr val="tx1"/>
                </a:solidFill>
              </a:rPr>
              <a:t>생용 대표 코드 </a:t>
            </a:r>
            <a:r>
              <a:rPr lang="en-US" altLang="ko-KR" sz="1200" b="0" dirty="0">
                <a:solidFill>
                  <a:schemeClr val="tx1"/>
                </a:solidFill>
              </a:rPr>
              <a:t>(230918) / AHC </a:t>
            </a:r>
            <a:r>
              <a:rPr lang="ko-KR" altLang="en-US" sz="1200" b="0" dirty="0">
                <a:solidFill>
                  <a:schemeClr val="tx1"/>
                </a:solidFill>
              </a:rPr>
              <a:t>대표 코드 </a:t>
            </a:r>
            <a:r>
              <a:rPr lang="en-US" altLang="ko-KR" sz="1200" b="0" dirty="0">
                <a:solidFill>
                  <a:schemeClr val="tx1"/>
                </a:solidFill>
              </a:rPr>
              <a:t>(230921)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1. SAP</a:t>
            </a:r>
            <a:r>
              <a:rPr lang="ko-KR" altLang="en-US" sz="1200" b="0" dirty="0">
                <a:solidFill>
                  <a:schemeClr val="tx1"/>
                </a:solidFill>
              </a:rPr>
              <a:t>에 </a:t>
            </a:r>
            <a:r>
              <a:rPr lang="en-US" altLang="ko-KR" sz="1200" b="0" dirty="0">
                <a:solidFill>
                  <a:schemeClr val="tx1"/>
                </a:solidFill>
              </a:rPr>
              <a:t>BP </a:t>
            </a:r>
            <a:r>
              <a:rPr lang="ko-KR" altLang="en-US" sz="1200" b="0" dirty="0">
                <a:solidFill>
                  <a:schemeClr val="tx1"/>
                </a:solidFill>
              </a:rPr>
              <a:t>대표 고객정보 생성 </a:t>
            </a:r>
            <a:endParaRPr lang="en-US" altLang="ko-KR" sz="1200" b="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  <a:defRPr/>
            </a:pPr>
            <a:endParaRPr lang="en-US" altLang="ko-KR" sz="1200" b="0" dirty="0">
              <a:solidFill>
                <a:schemeClr val="tx1"/>
              </a:solidFill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>
              <a:solidFill>
                <a:schemeClr val="tx1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SD1.1.1 </a:t>
            </a:r>
            <a:r>
              <a:rPr lang="ko-KR" altLang="en-US" dirty="0"/>
              <a:t>고객마스터관리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83639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280216"/>
              </p:ext>
            </p:extLst>
          </p:nvPr>
        </p:nvGraphicFramePr>
        <p:xfrm>
          <a:off x="266700" y="1421348"/>
          <a:ext cx="9366026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9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SD1.1.1 </a:t>
            </a:r>
            <a:r>
              <a:rPr lang="ko-KR" altLang="en-US" dirty="0"/>
              <a:t>고객마스터관리</a:t>
            </a:r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38" name="AutoShape 68"/>
          <p:cNvSpPr>
            <a:spLocks noChangeArrowheads="1"/>
          </p:cNvSpPr>
          <p:nvPr/>
        </p:nvSpPr>
        <p:spPr bwMode="auto">
          <a:xfrm rot="16200000">
            <a:off x="1495575" y="1413064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>
                <a:solidFill>
                  <a:schemeClr val="tx1"/>
                </a:solidFill>
              </a:rPr>
              <a:t>신규 사업부 개설</a:t>
            </a:r>
            <a:endParaRPr kumimoji="0" lang="en-US" altLang="ko-KR" sz="900" dirty="0">
              <a:solidFill>
                <a:schemeClr val="tx1"/>
              </a:solidFill>
            </a:endParaRPr>
          </a:p>
        </p:txBody>
      </p:sp>
      <p:cxnSp>
        <p:nvCxnSpPr>
          <p:cNvPr id="54" name="AutoShape 73"/>
          <p:cNvCxnSpPr>
            <a:cxnSpLocks noChangeShapeType="1"/>
          </p:cNvCxnSpPr>
          <p:nvPr/>
        </p:nvCxnSpPr>
        <p:spPr bwMode="auto">
          <a:xfrm>
            <a:off x="1663404" y="2370726"/>
            <a:ext cx="0" cy="27868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73"/>
          <p:cNvCxnSpPr>
            <a:cxnSpLocks noChangeShapeType="1"/>
          </p:cNvCxnSpPr>
          <p:nvPr/>
        </p:nvCxnSpPr>
        <p:spPr bwMode="auto">
          <a:xfrm flipH="1">
            <a:off x="1663104" y="3165903"/>
            <a:ext cx="300" cy="33985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0" name="Text Box 151"/>
          <p:cNvSpPr txBox="1">
            <a:spLocks noChangeArrowheads="1"/>
          </p:cNvSpPr>
          <p:nvPr/>
        </p:nvSpPr>
        <p:spPr bwMode="auto">
          <a:xfrm>
            <a:off x="1783854" y="246489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0" name="Rectangle 71"/>
          <p:cNvSpPr>
            <a:spLocks noChangeArrowheads="1"/>
          </p:cNvSpPr>
          <p:nvPr/>
        </p:nvSpPr>
        <p:spPr bwMode="auto">
          <a:xfrm>
            <a:off x="1028497" y="3573016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BP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거래처 필드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내역 정리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직선 화살표 연결선 4"/>
          <p:cNvCxnSpPr/>
          <p:nvPr/>
        </p:nvCxnSpPr>
        <p:spPr bwMode="auto">
          <a:xfrm>
            <a:off x="2359918" y="3715830"/>
            <a:ext cx="630059" cy="1202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71"/>
          <p:cNvSpPr>
            <a:spLocks noChangeArrowheads="1"/>
          </p:cNvSpPr>
          <p:nvPr/>
        </p:nvSpPr>
        <p:spPr bwMode="auto">
          <a:xfrm>
            <a:off x="5495509" y="3535830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>
                <a:solidFill>
                  <a:schemeClr val="tx1"/>
                </a:solidFill>
              </a:rPr>
              <a:t>BP</a:t>
            </a:r>
            <a:r>
              <a:rPr kumimoji="0" lang="ko-KR" altLang="en-US" sz="900" dirty="0">
                <a:solidFill>
                  <a:schemeClr val="tx1"/>
                </a:solidFill>
              </a:rPr>
              <a:t>거래처생성</a:t>
            </a:r>
            <a:endParaRPr kumimoji="0" lang="en-US" altLang="ko-KR" sz="900" dirty="0">
              <a:solidFill>
                <a:schemeClr val="tx1"/>
              </a:solidFill>
            </a:endParaRPr>
          </a:p>
        </p:txBody>
      </p:sp>
      <p:sp>
        <p:nvSpPr>
          <p:cNvPr id="59" name="AutoShape 65"/>
          <p:cNvSpPr>
            <a:spLocks noChangeArrowheads="1"/>
          </p:cNvSpPr>
          <p:nvPr/>
        </p:nvSpPr>
        <p:spPr bwMode="auto">
          <a:xfrm>
            <a:off x="1063775" y="2743972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>
                <a:solidFill>
                  <a:schemeClr val="tx1"/>
                </a:solidFill>
              </a:rPr>
              <a:t>매장세부 항목정의</a:t>
            </a:r>
            <a:endParaRPr kumimoji="0" lang="en-US" altLang="ko-KR" sz="1000" dirty="0">
              <a:solidFill>
                <a:schemeClr val="tx1"/>
              </a:solidFill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>
            <a:off x="4698364" y="3750652"/>
            <a:ext cx="630059" cy="1202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AutoShape 65"/>
          <p:cNvSpPr>
            <a:spLocks noChangeArrowheads="1"/>
          </p:cNvSpPr>
          <p:nvPr/>
        </p:nvSpPr>
        <p:spPr bwMode="auto">
          <a:xfrm>
            <a:off x="3126506" y="3573016"/>
            <a:ext cx="152364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>
                <a:solidFill>
                  <a:schemeClr val="tx1"/>
                </a:solidFill>
              </a:rPr>
              <a:t>마스터 담당자에 송부</a:t>
            </a:r>
            <a:endParaRPr kumimoji="0"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7904678" y="3573016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>
                <a:solidFill>
                  <a:schemeClr val="tx1"/>
                </a:solidFill>
              </a:rPr>
              <a:t>Mall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>
                <a:solidFill>
                  <a:schemeClr val="tx1"/>
                </a:solidFill>
              </a:rPr>
              <a:t>마스터 등록</a:t>
            </a:r>
            <a:endParaRPr kumimoji="0" lang="en-US" altLang="ko-KR" sz="900" dirty="0">
              <a:solidFill>
                <a:schemeClr val="tx1"/>
              </a:solidFill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6828388" y="3751854"/>
            <a:ext cx="1076290" cy="0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Text Box 151"/>
          <p:cNvSpPr txBox="1">
            <a:spLocks noChangeArrowheads="1"/>
          </p:cNvSpPr>
          <p:nvPr/>
        </p:nvSpPr>
        <p:spPr bwMode="auto">
          <a:xfrm>
            <a:off x="1783854" y="330519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Text Box 151"/>
          <p:cNvSpPr txBox="1">
            <a:spLocks noChangeArrowheads="1"/>
          </p:cNvSpPr>
          <p:nvPr/>
        </p:nvSpPr>
        <p:spPr bwMode="auto">
          <a:xfrm>
            <a:off x="3868666" y="337720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" name="Text Box 151"/>
          <p:cNvSpPr txBox="1">
            <a:spLocks noChangeArrowheads="1"/>
          </p:cNvSpPr>
          <p:nvPr/>
        </p:nvSpPr>
        <p:spPr bwMode="auto">
          <a:xfrm>
            <a:off x="6176886" y="337720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4375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58595" y="351092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Interface</a:t>
            </a:r>
          </a:p>
          <a:p>
            <a:r>
              <a:rPr lang="ko-KR" altLang="en-US" dirty="0"/>
              <a:t>생성</a:t>
            </a:r>
            <a:r>
              <a:rPr lang="en-US" altLang="ko-KR" dirty="0"/>
              <a:t>/</a:t>
            </a:r>
            <a:r>
              <a:rPr lang="ko-KR" altLang="en-US" dirty="0" err="1"/>
              <a:t>변경시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16502" y="4070133"/>
            <a:ext cx="2143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*</a:t>
            </a:r>
            <a:r>
              <a:rPr lang="ko-KR" altLang="en-US" sz="1000" dirty="0"/>
              <a:t>거래처 마스터는 필수 항목 값만 인터페이스 하며</a:t>
            </a:r>
            <a:r>
              <a:rPr lang="en-US" altLang="ko-KR" sz="1000" dirty="0"/>
              <a:t>, </a:t>
            </a:r>
            <a:r>
              <a:rPr lang="ko-KR" altLang="en-US" sz="1000" dirty="0"/>
              <a:t>기타 추가 정보는 생성 </a:t>
            </a:r>
            <a:r>
              <a:rPr lang="ko-KR" altLang="en-US" sz="1000" dirty="0" err="1"/>
              <a:t>변경시</a:t>
            </a:r>
            <a:r>
              <a:rPr lang="ko-KR" altLang="en-US" sz="1000" dirty="0"/>
              <a:t> 쇼핑몰</a:t>
            </a:r>
            <a:r>
              <a:rPr lang="en-US" altLang="ko-KR" sz="1000" dirty="0"/>
              <a:t> </a:t>
            </a:r>
            <a:r>
              <a:rPr lang="ko-KR" altLang="en-US" sz="1000" dirty="0"/>
              <a:t>시스템에서 수작업으로 반영한다</a:t>
            </a:r>
            <a:r>
              <a:rPr lang="en-US" altLang="ko-KR" sz="1000" dirty="0"/>
              <a:t>.</a:t>
            </a:r>
            <a:endParaRPr lang="ko-KR" altLang="en-US" sz="1000" dirty="0"/>
          </a:p>
        </p:txBody>
      </p:sp>
      <p:sp>
        <p:nvSpPr>
          <p:cNvPr id="23" name="Text Box 151"/>
          <p:cNvSpPr txBox="1">
            <a:spLocks noChangeArrowheads="1"/>
          </p:cNvSpPr>
          <p:nvPr/>
        </p:nvSpPr>
        <p:spPr bwMode="auto">
          <a:xfrm>
            <a:off x="8660035" y="337504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SD1.1.1-5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SD1.1.1 </a:t>
            </a:r>
            <a:r>
              <a:rPr lang="ko-KR" altLang="en-US" dirty="0"/>
              <a:t>고객마스터관리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62177"/>
              </p:ext>
            </p:extLst>
          </p:nvPr>
        </p:nvGraphicFramePr>
        <p:xfrm>
          <a:off x="271462" y="1796827"/>
          <a:ext cx="9361487" cy="4303703"/>
        </p:xfrm>
        <a:graphic>
          <a:graphicData uri="http://schemas.openxmlformats.org/drawingml/2006/table">
            <a:tbl>
              <a:tblPr/>
              <a:tblGrid>
                <a:gridCol w="108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3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BP </a:t>
                      </a:r>
                      <a:r>
                        <a:rPr kumimoji="0"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필드내역 정리</a:t>
                      </a:r>
                      <a:endParaRPr kumimoji="0"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등록된 정보를 근거로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EXCEL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Field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내역을 정리한다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>
                          <a:solidFill>
                            <a:schemeClr val="tx1"/>
                          </a:solidFill>
                        </a:rPr>
                        <a:t>SAP </a:t>
                      </a:r>
                      <a:r>
                        <a:rPr kumimoji="0" lang="ko-KR" altLang="en-US" sz="1000" dirty="0">
                          <a:solidFill>
                            <a:schemeClr val="tx1"/>
                          </a:solidFill>
                        </a:rPr>
                        <a:t>마스터 담당자 송부</a:t>
                      </a:r>
                      <a:endParaRPr kumimoji="0"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내역을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담당자에게 송부한다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>
                          <a:solidFill>
                            <a:schemeClr val="tx1"/>
                          </a:solidFill>
                        </a:rPr>
                        <a:t>BP </a:t>
                      </a:r>
                      <a:r>
                        <a:rPr kumimoji="0" lang="ko-KR" altLang="en-US" sz="1000" dirty="0">
                          <a:solidFill>
                            <a:schemeClr val="tx1"/>
                          </a:solidFill>
                        </a:rPr>
                        <a:t>거래처생성</a:t>
                      </a:r>
                      <a:endParaRPr kumimoji="0"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마스터정보를 기준으로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대표고객을 생성한다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Mall </a:t>
                      </a:r>
                      <a:r>
                        <a:rPr kumimoji="0" lang="ko-KR" altLang="en-US" sz="10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마스터 등록</a:t>
                      </a:r>
                      <a:endParaRPr kumimoji="0" lang="en-US" altLang="ko-KR" sz="10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담당자는 마스터를 등록한다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17441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SD1.1.1 </a:t>
            </a:r>
            <a:r>
              <a:rPr lang="ko-KR" altLang="en-US" dirty="0"/>
              <a:t>고객마스터관리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0" lang="en-US" altLang="ko-KR" sz="1000" b="0" dirty="0">
                <a:solidFill>
                  <a:schemeClr val="tx1"/>
                </a:solidFill>
              </a:rPr>
              <a:t>On-Line Shopping MALL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고객은 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SAP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고객마스터의  품목그룹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500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생용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채널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560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온라인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/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품목그룹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700 AHC,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채널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730(A)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애완동물 으로 반영한다</a:t>
            </a: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 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12886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Diagram Legend</a:t>
            </a:r>
            <a:endParaRPr lang="ko-KR" altLang="en-US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>
                <a:solidFill>
                  <a:schemeClr val="bg1"/>
                </a:solidFill>
              </a:rPr>
              <a:t>용마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>
                <a:solidFill>
                  <a:schemeClr val="bg1"/>
                </a:solidFill>
              </a:rPr>
              <a:t>도매웹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21862</TotalTime>
  <Words>452</Words>
  <Application>Microsoft Office PowerPoint</Application>
  <PresentationFormat>사용자 지정</PresentationFormat>
  <Paragraphs>168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SD1.1.1 고객마스터관리</vt:lpstr>
      <vt:lpstr>SD1.1.1 고객마스터관리</vt:lpstr>
      <vt:lpstr>SD1.1.1 고객마스터관리</vt:lpstr>
      <vt:lpstr>SD1.1.1 고객마스터관리</vt:lpstr>
      <vt:lpstr>Diagram Legend</vt:lpstr>
    </vt:vector>
  </TitlesOfParts>
  <Company>BSG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정훈</cp:lastModifiedBy>
  <cp:revision>940</cp:revision>
  <cp:lastPrinted>2001-03-14T06:43:19Z</cp:lastPrinted>
  <dcterms:created xsi:type="dcterms:W3CDTF">2000-09-28T11:17:09Z</dcterms:created>
  <dcterms:modified xsi:type="dcterms:W3CDTF">2023-04-11T06:56:07Z</dcterms:modified>
</cp:coreProperties>
</file>