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72" r:id="rId2"/>
    <p:sldId id="567" r:id="rId3"/>
    <p:sldId id="605" r:id="rId4"/>
    <p:sldId id="602" r:id="rId5"/>
    <p:sldId id="604" r:id="rId6"/>
    <p:sldId id="566" r:id="rId7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9652" autoAdjust="0"/>
  </p:normalViewPr>
  <p:slideViewPr>
    <p:cSldViewPr>
      <p:cViewPr varScale="1">
        <p:scale>
          <a:sx n="99" d="100"/>
          <a:sy n="99" d="100"/>
        </p:scale>
        <p:origin x="1704" y="78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41228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2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2023.02.07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김정훈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002496"/>
              </p:ext>
            </p:extLst>
          </p:nvPr>
        </p:nvGraphicFramePr>
        <p:xfrm>
          <a:off x="344488" y="644525"/>
          <a:ext cx="9288461" cy="768350"/>
        </p:xfrm>
        <a:graphic>
          <a:graphicData uri="http://schemas.openxmlformats.org/drawingml/2006/table">
            <a:tbl>
              <a:tblPr/>
              <a:tblGrid>
                <a:gridCol w="802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1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1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25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2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판매주문관리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쇼핑몰 판매주문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2.1 </a:t>
                      </a: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판매주문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김정훈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20230207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2.1.1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판매주문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542792"/>
              </p:ext>
            </p:extLst>
          </p:nvPr>
        </p:nvGraphicFramePr>
        <p:xfrm>
          <a:off x="5056188" y="4622801"/>
          <a:ext cx="4576762" cy="1740175"/>
        </p:xfrm>
        <a:graphic>
          <a:graphicData uri="http://schemas.openxmlformats.org/drawingml/2006/table">
            <a:tbl>
              <a:tblPr/>
              <a:tblGrid>
                <a:gridCol w="472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6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명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ZSD2M0009N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Mall Sales Management 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159082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Mall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판매의 배송완료가 된 주문실적을 근거로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에서 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주문 문서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처리를 하는 프로세스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2. Mall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판매의 경우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Batch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“DUMMY” Code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로 사용하여 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사실상의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Batch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관리는 하지 않는다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오후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시 전후 하여  일 마감 실적을 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Mall 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SAP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로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I/F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로</a:t>
            </a:r>
            <a:endParaRPr lang="en-US" altLang="ko-KR" b="0" dirty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전송 받고 이를 근거로 매출 처리 한다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.</a:t>
            </a: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4.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대표 고객을 기준으로  매출 처리하고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개별 고객단위의 </a:t>
            </a:r>
            <a:endParaRPr lang="en-US" altLang="ko-KR" b="0" dirty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매출기표는 하지 않는다 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( Mall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은 대표고객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2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개만 존재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)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On-Line Mall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에서 배송완료 된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주문문건 만을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Selection</a:t>
            </a: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하여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Data Base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에 넣어 두어야 한다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2.  ZSD2T0012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저장위치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Mapping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프로그램에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Mall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고객 등록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매출 실적의 처리 범주는 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정상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반품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부분반품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교환 재 배송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교환입고 승인 등 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개의</a:t>
            </a: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타입으로 정의한다</a:t>
            </a: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AutoNum type="arabicPeriod" startAt="2"/>
              <a:defRPr/>
            </a:pP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교환 재 배송 과 교환 입고는 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Billing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을 하지만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매출 실적은</a:t>
            </a: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“0”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으로 처리한다</a:t>
            </a: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1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849255"/>
              </p:ext>
            </p:extLst>
          </p:nvPr>
        </p:nvGraphicFramePr>
        <p:xfrm>
          <a:off x="344488" y="644525"/>
          <a:ext cx="9288461" cy="768350"/>
        </p:xfrm>
        <a:graphic>
          <a:graphicData uri="http://schemas.openxmlformats.org/drawingml/2006/table">
            <a:tbl>
              <a:tblPr/>
              <a:tblGrid>
                <a:gridCol w="802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1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1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25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2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판매주문관리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쇼핑몰 판매주문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2.1 </a:t>
                      </a: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판매주문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김정훈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2023.02.07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2.1.1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판매주문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Mall 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1.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신규 매출 발생이 필요한 정보를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 </a:t>
            </a:r>
            <a:r>
              <a:rPr lang="ko-KR" altLang="en-US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신규주문생성대상 </a:t>
            </a: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EAISAP)</a:t>
            </a:r>
            <a:r>
              <a:rPr lang="ko-KR" altLang="en-US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 </a:t>
            </a:r>
          </a:p>
          <a:p>
            <a:pPr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의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RADIO Button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선택하여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실행한다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매출일자 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Mall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에서 매출 및 배송완료 된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주문완료 항목에 대하여 해당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일자 단위로 끌고 올 수 있다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Mall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의 판매 실적에 대한 매출처리 대상 정보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(  Mall 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SAP )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는 일일 배치 형식으로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자동으로 처리 대상을 끌어올 예정임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시스템적인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I/F ERROR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가 발생시 수작업으로 매뉴얼 대로 실행할 수 있음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2. 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날짜 선택범위를 일일 단위를 기준으로 하며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1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주일 이상 넘지 않도록 주의 필요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893974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판매주문 및 매출 처리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Mall 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ZSD2M0009N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617405" y="272637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616770" y="313755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Mall </a:t>
            </a:r>
            <a:r>
              <a:rPr lang="ko-KR" altLang="en-US" dirty="0"/>
              <a:t>판매 실적 </a:t>
            </a:r>
            <a:r>
              <a:rPr lang="en-US" altLang="ko-KR" dirty="0"/>
              <a:t>Gathering ( Mall  </a:t>
            </a:r>
            <a:r>
              <a:rPr lang="en-US" altLang="ko-KR" dirty="0">
                <a:sym typeface="Wingdings" panose="05000000000000000000" pitchFamily="2" charset="2"/>
              </a:rPr>
              <a:t> SAP ) </a:t>
            </a:r>
            <a:r>
              <a:rPr lang="ko-KR" altLang="en-US" dirty="0">
                <a:sym typeface="Wingdings" panose="05000000000000000000" pitchFamily="2" charset="2"/>
              </a:rPr>
              <a:t> 자동 실행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D07088C-5857-7B24-4CC2-960A8EE3B4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30" y="1779968"/>
            <a:ext cx="5736310" cy="1865056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CFD52ED2-14CF-1C39-E752-0207BAF5AAFF}"/>
              </a:ext>
            </a:extLst>
          </p:cNvPr>
          <p:cNvSpPr/>
          <p:nvPr/>
        </p:nvSpPr>
        <p:spPr bwMode="auto">
          <a:xfrm>
            <a:off x="919758" y="2726377"/>
            <a:ext cx="1296144" cy="1862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DB36EE8E-A107-F4F8-693D-3182A592D839}"/>
              </a:ext>
            </a:extLst>
          </p:cNvPr>
          <p:cNvSpPr/>
          <p:nvPr/>
        </p:nvSpPr>
        <p:spPr bwMode="auto">
          <a:xfrm>
            <a:off x="919758" y="3137559"/>
            <a:ext cx="3528392" cy="14742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0447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1.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상세 내역 조회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(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필요 할 때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매출처리 대상의 해당 문건에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대하여 품목별 현황을 보고 싶을 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상단의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상세화면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＂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을 누르면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품목별 세부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Mall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판매내역을 확인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할 수 있다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2. “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신규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(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녹색 표시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) “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가 나타나면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SAP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에서 매출을 처리해야 할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대상임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※  </a:t>
            </a:r>
            <a:r>
              <a:rPr lang="ko-KR" altLang="en-US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빨간색 표시가 나타날 경우</a:t>
            </a:r>
            <a:endParaRPr lang="en-US" altLang="ko-KR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 Mall </a:t>
            </a:r>
            <a:r>
              <a:rPr lang="ko-KR" altLang="en-US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운영 담당자에게 확인 요청</a:t>
            </a:r>
            <a:endParaRPr lang="en-US" altLang="ko-KR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1)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품목 과 전체 판매 금액이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틀릴 경우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2)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품목이 정상적으로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Mall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SAP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로 넘어 오지 않았을 경우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시스템에서 자동 표시 됨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IF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정상적으로 실행 되면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( Mall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SAP )  “3”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번 항목의 예제 처럼 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신규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녹색표시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)“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가  나타남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2.   2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번이 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빨간색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”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으로 나타날 경우  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System </a:t>
            </a:r>
            <a:r>
              <a:rPr lang="ko-KR" altLang="en-US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운영 담당자에게 연락 필요 </a:t>
            </a:r>
            <a:endParaRPr lang="en-US" altLang="ko-KR" sz="110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577571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판매주문 처리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Mall 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ZSD2M0009N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03734" y="1343774"/>
            <a:ext cx="6048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Mall </a:t>
            </a:r>
            <a:r>
              <a:rPr lang="ko-KR" altLang="en-US" dirty="0"/>
              <a:t>판매 실적 </a:t>
            </a:r>
            <a:r>
              <a:rPr lang="en-US" altLang="ko-KR" dirty="0"/>
              <a:t>Gathering ( Mall  </a:t>
            </a:r>
            <a:r>
              <a:rPr lang="en-US" altLang="ko-KR" dirty="0">
                <a:sym typeface="Wingdings" panose="05000000000000000000" pitchFamily="2" charset="2"/>
              </a:rPr>
              <a:t> SAP ) </a:t>
            </a:r>
            <a:r>
              <a:rPr lang="ko-KR" altLang="en-US" dirty="0">
                <a:sym typeface="Wingdings" panose="05000000000000000000" pitchFamily="2" charset="2"/>
              </a:rPr>
              <a:t> 을 통해 </a:t>
            </a:r>
            <a:r>
              <a:rPr lang="en-US" altLang="ko-KR" dirty="0">
                <a:sym typeface="Wingdings" panose="05000000000000000000" pitchFamily="2" charset="2"/>
              </a:rPr>
              <a:t>SAP</a:t>
            </a:r>
            <a:r>
              <a:rPr lang="ko-KR" altLang="en-US" dirty="0">
                <a:sym typeface="Wingdings" panose="05000000000000000000" pitchFamily="2" charset="2"/>
              </a:rPr>
              <a:t>주문문서 자동 생성 대상 확인</a:t>
            </a:r>
            <a:endParaRPr lang="ko-KR" altLang="en-US" dirty="0"/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562055" y="181072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1135782" y="352676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3AD70B42-66D9-9FC0-16D4-C62326A28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44" y="1620772"/>
            <a:ext cx="5760167" cy="188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442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sp>
        <p:nvSpPr>
          <p:cNvPr id="31" name="직사각형 30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매출 구분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Key ( 3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번 항목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)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을 가지고 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SAP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에서 매출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무상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반품 등의 프로세스로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구분 처리 됨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pic>
        <p:nvPicPr>
          <p:cNvPr id="32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직사각형 32"/>
          <p:cNvSpPr/>
          <p:nvPr/>
        </p:nvSpPr>
        <p:spPr>
          <a:xfrm>
            <a:off x="6827760" y="1389737"/>
            <a:ext cx="2852815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분할 선택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Button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을 누르면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해당 건에 대해 품목별 사업부별로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Data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가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생성됨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</a:t>
            </a: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건 별 단위로 항목을 선택할 수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있음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매출 구분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Y :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정상 매출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N :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반품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P  :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부분반품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C  :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교환입고 승인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D  :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교환 재 배송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767452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판매주문 및 매출 처리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Mall 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ZSD2M0009N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573650" y="380828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46105" y="234888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8" name="Oval 14"/>
          <p:cNvSpPr>
            <a:spLocks noChangeArrowheads="1"/>
          </p:cNvSpPr>
          <p:nvPr/>
        </p:nvSpPr>
        <p:spPr bwMode="auto">
          <a:xfrm>
            <a:off x="2719958" y="402200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3734" y="1343774"/>
            <a:ext cx="6048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Mall </a:t>
            </a:r>
            <a:r>
              <a:rPr lang="ko-KR" altLang="en-US" dirty="0"/>
              <a:t>판매 실적 </a:t>
            </a:r>
            <a:r>
              <a:rPr lang="en-US" altLang="ko-KR" dirty="0"/>
              <a:t>Gathering ( Mall  </a:t>
            </a:r>
            <a:r>
              <a:rPr lang="en-US" altLang="ko-KR" dirty="0">
                <a:sym typeface="Wingdings" panose="05000000000000000000" pitchFamily="2" charset="2"/>
              </a:rPr>
              <a:t> SAP ) </a:t>
            </a:r>
            <a:r>
              <a:rPr lang="ko-KR" altLang="en-US" dirty="0">
                <a:sym typeface="Wingdings" panose="05000000000000000000" pitchFamily="2" charset="2"/>
              </a:rPr>
              <a:t> 을 통해 </a:t>
            </a:r>
            <a:r>
              <a:rPr lang="en-US" altLang="ko-KR" dirty="0">
                <a:sym typeface="Wingdings" panose="05000000000000000000" pitchFamily="2" charset="2"/>
              </a:rPr>
              <a:t>SAP</a:t>
            </a:r>
            <a:r>
              <a:rPr lang="ko-KR" altLang="en-US" dirty="0">
                <a:sym typeface="Wingdings" panose="05000000000000000000" pitchFamily="2" charset="2"/>
              </a:rPr>
              <a:t>주문문서 자동 생성 대상 확인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5443FAC-EEF9-CA3D-5032-969297EEF6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83" y="1723578"/>
            <a:ext cx="5946229" cy="2281485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F947DBDB-47CC-F7AD-D12F-452A380300BD}"/>
              </a:ext>
            </a:extLst>
          </p:cNvPr>
          <p:cNvSpPr/>
          <p:nvPr/>
        </p:nvSpPr>
        <p:spPr bwMode="auto">
          <a:xfrm>
            <a:off x="1207479" y="2348880"/>
            <a:ext cx="520365" cy="21602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C1B8D535-641B-FB0F-221A-005805BD9192}"/>
              </a:ext>
            </a:extLst>
          </p:cNvPr>
          <p:cNvSpPr/>
          <p:nvPr/>
        </p:nvSpPr>
        <p:spPr bwMode="auto">
          <a:xfrm>
            <a:off x="2733571" y="3852660"/>
            <a:ext cx="144016" cy="13294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309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33315</TotalTime>
  <Words>705</Words>
  <Application>Microsoft Office PowerPoint</Application>
  <PresentationFormat>사용자 지정</PresentationFormat>
  <Paragraphs>174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Lucida Sans Unicode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김 정훈</cp:lastModifiedBy>
  <cp:revision>2403</cp:revision>
  <cp:lastPrinted>2001-03-14T06:43:19Z</cp:lastPrinted>
  <dcterms:created xsi:type="dcterms:W3CDTF">2000-09-28T11:17:09Z</dcterms:created>
  <dcterms:modified xsi:type="dcterms:W3CDTF">2023-03-14T08:11:52Z</dcterms:modified>
</cp:coreProperties>
</file>