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72" r:id="rId2"/>
    <p:sldId id="567" r:id="rId3"/>
    <p:sldId id="601" r:id="rId4"/>
    <p:sldId id="602" r:id="rId5"/>
    <p:sldId id="607" r:id="rId6"/>
    <p:sldId id="606" r:id="rId7"/>
    <p:sldId id="566" r:id="rId8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606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702604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2018.1.31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759832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기준정보관리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거래처 마스터 관리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1.1 BP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마스터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20180201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1 -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CJKX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고객마스터 전송 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405999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ZSDR0390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BP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SAP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  <a:sym typeface="Wingdings" panose="05000000000000000000" pitchFamily="2" charset="2"/>
                        </a:rPr>
                        <a:t> CJKX )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1. Mall </a:t>
            </a:r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&amp; POS</a:t>
            </a:r>
            <a:r>
              <a:rPr lang="ko-KR" altLang="en-US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 </a:t>
            </a:r>
            <a:r>
              <a:rPr lang="ko-KR" altLang="en-US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대표고객을 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SAP</a:t>
            </a:r>
            <a:r>
              <a:rPr lang="ko-KR" altLang="en-US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 생성하고 </a:t>
            </a:r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Interface</a:t>
            </a:r>
            <a:r>
              <a:rPr lang="ko-KR" altLang="en-US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</a:t>
            </a:r>
            <a:endParaRPr lang="en-US" altLang="ko-KR" b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  <a:defRPr/>
            </a:pPr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통하여  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CJKTX ( </a:t>
            </a:r>
            <a:r>
              <a:rPr lang="ko-KR" altLang="en-US" b="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백암물류</a:t>
            </a:r>
            <a:r>
              <a:rPr lang="ko-KR" altLang="en-US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센터 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전송처리 함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  <a:defRPr/>
            </a:pPr>
            <a:endParaRPr lang="en-US" altLang="ko-KR" b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고객마스터 전송 </a:t>
            </a: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 Mall &amp; POS )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: ZSDM7030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프로그램 </a:t>
            </a: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ZSD2T0012</a:t>
            </a: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에</a:t>
            </a: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해당 고객마스터의 </a:t>
            </a: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SAP </a:t>
            </a: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內 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   저장위치를 </a:t>
            </a: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등록해야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함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POS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직영점은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에서 저장위치로 관리하고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고객마스터로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등록처리함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SIS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매장의 유통업체의 임대 매장의 경우도 반드시 고객마스터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로 생성 처리함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SIS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매장도 저장위치와  고객마스터를 같이 만들어야 함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78516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기준정보관리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거래처 마스터 관리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1.1 BP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마스터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20180201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1 -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X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CJKX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고객마스터 전송 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고객생성일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SAP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에 고객마스터를 생성한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날짜를 입력 처리함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(1)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미 전송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신규로 전송 할 대상이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나타남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(2)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전송실패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전송을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실행했지만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ERROR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가 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LIST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가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조회되고 재 전송 할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수 있다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(3)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 성공 및 전체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성공 된 마스터를 조회 할 수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있고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전체를 선택하면 성공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실패된 마스터를 모두 조회함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※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변경 내역 전송은 매뉴얼 뒷장 참고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Mall &amp; POS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과 인터페이스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POS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선택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POS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와 인터페이스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고객마스터는 신규 생성된 날짜를 기준으로 조회 및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과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에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Interface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 시켜야 됨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Aft>
                <a:spcPts val="0"/>
              </a:spcAft>
              <a:buAutoNum type="arabicPeriod" startAt="2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변경 내역 전송은  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고객마스터의 변경 사유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“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가 발생한 고객번호를 입력 後 전송처리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569881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고객마스터 생성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  : 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생성된 고객마스터 전송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ZSDM7030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l="-562" t="1700" r="49866" b="60361"/>
          <a:stretch/>
        </p:blipFill>
        <p:spPr>
          <a:xfrm>
            <a:off x="487711" y="1447369"/>
            <a:ext cx="5904656" cy="3133759"/>
          </a:xfrm>
          <a:prstGeom prst="rect">
            <a:avLst/>
          </a:prstGeom>
        </p:spPr>
      </p:pic>
      <p:sp>
        <p:nvSpPr>
          <p:cNvPr id="24" name="직사각형 23"/>
          <p:cNvSpPr/>
          <p:nvPr/>
        </p:nvSpPr>
        <p:spPr>
          <a:xfrm>
            <a:off x="642416" y="2627805"/>
            <a:ext cx="4880511" cy="15312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642416" y="3284984"/>
            <a:ext cx="4880511" cy="15312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2416" y="3961364"/>
            <a:ext cx="4880511" cy="15312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487709" y="25346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487709" y="324274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30" name="Oval 14"/>
          <p:cNvSpPr>
            <a:spLocks noChangeArrowheads="1"/>
          </p:cNvSpPr>
          <p:nvPr/>
        </p:nvSpPr>
        <p:spPr bwMode="auto">
          <a:xfrm>
            <a:off x="487709" y="393305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2090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고객마스터 생성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  : 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생성된 고객마스터 전송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ZSDM7030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6463" r="52348" b="59530"/>
          <a:stretch/>
        </p:blipFill>
        <p:spPr>
          <a:xfrm>
            <a:off x="550069" y="2132856"/>
            <a:ext cx="5770289" cy="30135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8825" y="1340768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 BP ( </a:t>
            </a:r>
            <a:r>
              <a:rPr lang="ko-KR" altLang="en-US" dirty="0" smtClean="0"/>
              <a:t>고객마스터 </a:t>
            </a:r>
            <a:r>
              <a:rPr lang="en-US" altLang="ko-KR" dirty="0" smtClean="0"/>
              <a:t>) </a:t>
            </a:r>
            <a:r>
              <a:rPr lang="ko-KR" altLang="en-US" dirty="0" smtClean="0"/>
              <a:t>전송  </a:t>
            </a:r>
            <a:r>
              <a:rPr lang="en-US" altLang="ko-KR" dirty="0" smtClean="0"/>
              <a:t>( SAP </a:t>
            </a:r>
            <a:r>
              <a:rPr lang="en-US" altLang="ko-KR" dirty="0" smtClean="0">
                <a:sym typeface="Wingdings" panose="05000000000000000000" pitchFamily="2" charset="2"/>
              </a:rPr>
              <a:t> CJKX )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2215902" y="3140968"/>
            <a:ext cx="2304256" cy="23855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743529" y="3671429"/>
            <a:ext cx="752293" cy="23855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667619" y="4214839"/>
            <a:ext cx="752293" cy="23855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3138393" y="317073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1341097" y="366370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1341097" y="425789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54482" y="1098616"/>
            <a:ext cx="292609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고객생성일 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SAP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에 고객마스터를 생성한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날짜를 입력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BP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I/F LOG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는   전송된 이력을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나타내면 다시 전송 할 수 있다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4559400" y="3091494"/>
            <a:ext cx="288032" cy="2880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2" name="오른쪽 화살표 11"/>
          <p:cNvSpPr/>
          <p:nvPr/>
        </p:nvSpPr>
        <p:spPr bwMode="auto">
          <a:xfrm>
            <a:off x="4880198" y="3140968"/>
            <a:ext cx="176336" cy="330271"/>
          </a:xfrm>
          <a:prstGeom prst="rightArrow">
            <a:avLst/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4159" y="3140968"/>
            <a:ext cx="1216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뒷</a:t>
            </a:r>
            <a:r>
              <a:rPr lang="ko-KR" altLang="en-US" dirty="0" smtClean="0"/>
              <a:t> 페이지 참고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948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특정 고객의 인도처가 신규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추가 되었을 경우 고객마스터를 생성처리하고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그 고객도 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CJTX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에 전송처리 해야 함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고객마스터 생성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  : 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생성된 고객마스터 전송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ZSDM7030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6807" r="39134" b="44079"/>
          <a:stretch/>
        </p:blipFill>
        <p:spPr>
          <a:xfrm>
            <a:off x="498519" y="2119386"/>
            <a:ext cx="6028441" cy="2952328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12046" y="3140968"/>
            <a:ext cx="648072" cy="129614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3728070" y="292494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825" y="1340768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 BP ( </a:t>
            </a:r>
            <a:r>
              <a:rPr lang="ko-KR" altLang="en-US" dirty="0" smtClean="0"/>
              <a:t>고객마스터 </a:t>
            </a:r>
            <a:r>
              <a:rPr lang="en-US" altLang="ko-KR" dirty="0" smtClean="0"/>
              <a:t>) </a:t>
            </a:r>
            <a:r>
              <a:rPr lang="ko-KR" altLang="en-US" dirty="0" smtClean="0"/>
              <a:t>전송  </a:t>
            </a:r>
            <a:r>
              <a:rPr lang="en-US" altLang="ko-KR" dirty="0" smtClean="0"/>
              <a:t>( SAP </a:t>
            </a:r>
            <a:r>
              <a:rPr lang="en-US" altLang="ko-KR" dirty="0" smtClean="0">
                <a:sym typeface="Wingdings" panose="05000000000000000000" pitchFamily="2" charset="2"/>
              </a:rPr>
              <a:t> CJKX )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 </a:t>
            </a:r>
            <a:r>
              <a:rPr lang="ko-KR" altLang="en-US" dirty="0" smtClean="0">
                <a:sym typeface="Wingdings" panose="05000000000000000000" pitchFamily="2" charset="2"/>
              </a:rPr>
              <a:t>신규 생성된 고객마스터의 전송 방법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6754482" y="1098616"/>
            <a:ext cx="2926093" cy="1928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생성된 고객 또는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SAP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변경사항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( EX 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주소지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… 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을 입력하여 해당 고객만 선택할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수 있다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695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고객마스터 생성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  : 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생성된 고객마스터 전송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ZSDM7030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6055" r="35460" b="48707"/>
          <a:stretch/>
        </p:blipFill>
        <p:spPr>
          <a:xfrm>
            <a:off x="502093" y="2168860"/>
            <a:ext cx="6045901" cy="3204356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59718" y="2470362"/>
            <a:ext cx="936104" cy="23855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1194177" y="245065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825" y="1340768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 BP ( </a:t>
            </a:r>
            <a:r>
              <a:rPr lang="ko-KR" altLang="en-US" dirty="0" smtClean="0"/>
              <a:t>고객마스터 </a:t>
            </a:r>
            <a:r>
              <a:rPr lang="en-US" altLang="ko-KR" dirty="0" smtClean="0"/>
              <a:t>) </a:t>
            </a:r>
            <a:r>
              <a:rPr lang="ko-KR" altLang="en-US" dirty="0" smtClean="0"/>
              <a:t>전송  </a:t>
            </a:r>
            <a:r>
              <a:rPr lang="en-US" altLang="ko-KR" dirty="0" smtClean="0"/>
              <a:t>( SAP </a:t>
            </a:r>
            <a:r>
              <a:rPr lang="en-US" altLang="ko-KR" dirty="0" smtClean="0">
                <a:sym typeface="Wingdings" panose="05000000000000000000" pitchFamily="2" charset="2"/>
              </a:rPr>
              <a:t> CJKX )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 </a:t>
            </a:r>
            <a:r>
              <a:rPr lang="ko-KR" altLang="en-US" dirty="0" smtClean="0">
                <a:sym typeface="Wingdings" panose="05000000000000000000" pitchFamily="2" charset="2"/>
              </a:rPr>
              <a:t>신규 생성된 고객마스터의 전송 방법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6754482" y="1098616"/>
            <a:ext cx="2926093" cy="1928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 고객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( Selection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화면에서 선택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)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한 고객을 선택한 다음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Button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을 실행한다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16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32559</TotalTime>
  <Words>611</Words>
  <Application>Microsoft Office PowerPoint</Application>
  <PresentationFormat>사용자 지정</PresentationFormat>
  <Paragraphs>174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2350</cp:revision>
  <cp:lastPrinted>2001-03-14T06:43:19Z</cp:lastPrinted>
  <dcterms:created xsi:type="dcterms:W3CDTF">2000-09-28T11:17:09Z</dcterms:created>
  <dcterms:modified xsi:type="dcterms:W3CDTF">2018-02-01T08:44:00Z</dcterms:modified>
</cp:coreProperties>
</file>