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572" r:id="rId2"/>
    <p:sldId id="567" r:id="rId3"/>
    <p:sldId id="605" r:id="rId4"/>
    <p:sldId id="616" r:id="rId5"/>
    <p:sldId id="566" r:id="rId6"/>
  </p:sldIdLst>
  <p:sldSz cx="9904413" cy="6858000"/>
  <p:notesSz cx="6662738" cy="98329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158">
          <p15:clr>
            <a:srgbClr val="A4A3A4"/>
          </p15:clr>
        </p15:guide>
        <p15:guide id="4" orient="horz" pos="3294">
          <p15:clr>
            <a:srgbClr val="A4A3A4"/>
          </p15:clr>
        </p15:guide>
        <p15:guide id="5" pos="398">
          <p15:clr>
            <a:srgbClr val="A4A3A4"/>
          </p15:clr>
        </p15:guide>
        <p15:guide id="6" pos="5569">
          <p15:clr>
            <a:srgbClr val="A4A3A4"/>
          </p15:clr>
        </p15:guide>
        <p15:guide id="7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793"/>
    <a:srgbClr val="93E3FF"/>
    <a:srgbClr val="E57725"/>
    <a:srgbClr val="CCCCFF"/>
    <a:srgbClr val="DDDDDD"/>
    <a:srgbClr val="C0C0C0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9652" autoAdjust="0"/>
  </p:normalViewPr>
  <p:slideViewPr>
    <p:cSldViewPr>
      <p:cViewPr varScale="1">
        <p:scale>
          <a:sx n="116" d="100"/>
          <a:sy n="116" d="100"/>
        </p:scale>
        <p:origin x="1188" y="108"/>
      </p:cViewPr>
      <p:guideLst>
        <p:guide orient="horz" pos="4065"/>
        <p:guide orient="horz" pos="2160"/>
        <p:guide orient="horz" pos="3158"/>
        <p:guide orient="horz" pos="3294"/>
        <p:guide pos="398"/>
        <p:guide pos="5569"/>
        <p:guide pos="3120"/>
      </p:guideLst>
    </p:cSldViewPr>
  </p:slideViewPr>
  <p:outlineViewPr>
    <p:cViewPr>
      <p:scale>
        <a:sx n="33" d="100"/>
        <a:sy n="33" d="100"/>
      </p:scale>
      <p:origin x="210" y="17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7125140D-058F-4DAF-9564-FAF9FFABD8E1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80464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FFB1769C-2F4C-4C37-9CD1-A32752D2A82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9064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9925" y="736600"/>
            <a:ext cx="5322888" cy="3687763"/>
          </a:xfrm>
          <a:ln/>
        </p:spPr>
      </p:sp>
      <p:sp>
        <p:nvSpPr>
          <p:cNvPr id="266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266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3E76A-C7E5-494F-A034-D4AA102AE2E6}" type="slidenum">
              <a:rPr lang="en-US" altLang="ko-KR" smtClean="0"/>
              <a:pPr/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754198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91" y="765194"/>
            <a:ext cx="9125473" cy="1552733"/>
          </a:xfrm>
        </p:spPr>
        <p:txBody>
          <a:bodyPr/>
          <a:lstStyle>
            <a:lvl1pPr marL="0" indent="0">
              <a:buNone/>
              <a:defRPr sz="1300">
                <a:latin typeface="맑은 고딕" pitchFamily="50" charset="-127"/>
              </a:defRPr>
            </a:lvl1pPr>
            <a:lvl2pPr>
              <a:buNone/>
              <a:defRPr sz="1300"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 sz="1300"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 sz="1300"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 sz="1300"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9226347" y="857232"/>
            <a:ext cx="369332" cy="92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697415" y="6626230"/>
            <a:ext cx="511679" cy="23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- P</a:t>
            </a:r>
            <a:fld id="{05FDF7DF-D36E-46CC-9165-8D1E595FCB6E}" type="slidenum">
              <a:rPr lang="en-US" altLang="ko-KR" sz="700" b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pPr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357166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71414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</p:sldLayoutIdLst>
  <p:transition>
    <p:split orient="vert"/>
  </p:transition>
  <p:txStyles>
    <p:titleStyle>
      <a:lvl1pPr algn="r" rtl="0" eaLnBrk="0" fontAlgn="base" latinLnBrk="1" hangingPunct="0">
        <a:spcBef>
          <a:spcPct val="0"/>
        </a:spcBef>
        <a:spcAft>
          <a:spcPct val="0"/>
        </a:spcAft>
        <a:defRPr kumimoji="1" sz="1000" b="1" baseline="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graphicFrame>
        <p:nvGraphicFramePr>
          <p:cNvPr id="16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574134"/>
              </p:ext>
            </p:extLst>
          </p:nvPr>
        </p:nvGraphicFramePr>
        <p:xfrm>
          <a:off x="1209675" y="3213100"/>
          <a:ext cx="7486650" cy="2019298"/>
        </p:xfrm>
        <a:graphic>
          <a:graphicData uri="http://schemas.openxmlformats.org/drawingml/2006/table">
            <a:tbl>
              <a:tblPr/>
              <a:tblGrid>
                <a:gridCol w="903888"/>
                <a:gridCol w="1122492"/>
                <a:gridCol w="4502778"/>
                <a:gridCol w="957492"/>
              </a:tblGrid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변경 내용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2018.1.15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모서리가 둥근 직사각형 16"/>
          <p:cNvSpPr/>
          <p:nvPr/>
        </p:nvSpPr>
        <p:spPr bwMode="auto">
          <a:xfrm>
            <a:off x="1221645" y="292494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문서 개정 이력</a:t>
            </a:r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7043151"/>
              </p:ext>
            </p:extLst>
          </p:nvPr>
        </p:nvGraphicFramePr>
        <p:xfrm>
          <a:off x="344488" y="644525"/>
          <a:ext cx="9288461" cy="768364"/>
        </p:xfrm>
        <a:graphic>
          <a:graphicData uri="http://schemas.openxmlformats.org/drawingml/2006/table">
            <a:tbl>
              <a:tblPr/>
              <a:tblGrid>
                <a:gridCol w="802686"/>
                <a:gridCol w="1733330"/>
                <a:gridCol w="928694"/>
                <a:gridCol w="2780781"/>
                <a:gridCol w="990199"/>
                <a:gridCol w="990199"/>
                <a:gridCol w="1062572"/>
              </a:tblGrid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1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1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기준정보관리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3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상품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자재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마스터 관리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 1.2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자재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마스터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20180115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1 - 2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명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CJTX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신규 자재마스터 전송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  <a:cs typeface="+mn-cs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223112"/>
              </p:ext>
            </p:extLst>
          </p:nvPr>
        </p:nvGraphicFramePr>
        <p:xfrm>
          <a:off x="5056188" y="4622801"/>
          <a:ext cx="4576762" cy="1764178"/>
        </p:xfrm>
        <a:graphic>
          <a:graphicData uri="http://schemas.openxmlformats.org/drawingml/2006/table">
            <a:tbl>
              <a:tblPr/>
              <a:tblGrid>
                <a:gridCol w="472082"/>
                <a:gridCol w="1138448"/>
                <a:gridCol w="2966232"/>
              </a:tblGrid>
              <a:tr h="470769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코드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명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화면명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</a:tr>
              <a:tr h="296961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ZSDR0410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제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/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상품 마스터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DATA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전송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 CJKX )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" name="모서리가 둥근 직사각형 32"/>
          <p:cNvSpPr/>
          <p:nvPr/>
        </p:nvSpPr>
        <p:spPr bwMode="auto">
          <a:xfrm>
            <a:off x="343694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프로세스 설명</a:t>
            </a:r>
          </a:p>
        </p:txBody>
      </p:sp>
      <p:sp>
        <p:nvSpPr>
          <p:cNvPr id="34" name="모서리가 둥근 직사각형 33"/>
          <p:cNvSpPr/>
          <p:nvPr/>
        </p:nvSpPr>
        <p:spPr bwMode="auto">
          <a:xfrm>
            <a:off x="5063970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선행 단계</a:t>
            </a:r>
          </a:p>
        </p:txBody>
      </p:sp>
      <p:sp>
        <p:nvSpPr>
          <p:cNvPr id="35" name="모서리가 둥근 직사각형 34"/>
          <p:cNvSpPr/>
          <p:nvPr/>
        </p:nvSpPr>
        <p:spPr bwMode="auto">
          <a:xfrm>
            <a:off x="5063970" y="3140968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후행 단계</a:t>
            </a:r>
          </a:p>
        </p:txBody>
      </p:sp>
      <p:sp>
        <p:nvSpPr>
          <p:cNvPr id="36" name="모서리가 둥근 직사각형 35"/>
          <p:cNvSpPr/>
          <p:nvPr/>
        </p:nvSpPr>
        <p:spPr bwMode="auto">
          <a:xfrm>
            <a:off x="5063970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트랜잭션</a:t>
            </a:r>
          </a:p>
        </p:txBody>
      </p:sp>
      <p:sp>
        <p:nvSpPr>
          <p:cNvPr id="37" name="모서리가 접힌 도형 36"/>
          <p:cNvSpPr/>
          <p:nvPr/>
        </p:nvSpPr>
        <p:spPr bwMode="auto">
          <a:xfrm>
            <a:off x="344488" y="2120900"/>
            <a:ext cx="4608512" cy="20288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1. CJ TCS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와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I/F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를 위하여 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SAP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에서 생성된 신규 자재에 대하여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자재 마스터 내역을 전송하는 과정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신선식품의 자재코드는  </a:t>
            </a:r>
            <a:r>
              <a:rPr lang="ko-KR" altLang="en-US" b="0" dirty="0" err="1" smtClean="0">
                <a:latin typeface="맑은 고딕" pitchFamily="50" charset="-127"/>
                <a:ea typeface="맑은 고딕" pitchFamily="50" charset="-127"/>
              </a:rPr>
              <a:t>백암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CJ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출하와 관련이 없기 때문에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전송처리를 하지 않아도 된다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모서리가 접힌 도형 37"/>
          <p:cNvSpPr/>
          <p:nvPr/>
        </p:nvSpPr>
        <p:spPr bwMode="auto">
          <a:xfrm>
            <a:off x="5064125" y="2120900"/>
            <a:ext cx="4568825" cy="831850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자재마스터 생성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in SAP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모서리가 접힌 도형 38"/>
          <p:cNvSpPr/>
          <p:nvPr/>
        </p:nvSpPr>
        <p:spPr bwMode="auto">
          <a:xfrm>
            <a:off x="5064125" y="3416300"/>
            <a:ext cx="4568825" cy="733425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altLang="ko-KR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모서리가 둥근 직사각형 39"/>
          <p:cNvSpPr/>
          <p:nvPr/>
        </p:nvSpPr>
        <p:spPr bwMode="auto">
          <a:xfrm>
            <a:off x="343694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이것만은 꼭 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!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Oval 14"/>
          <p:cNvSpPr>
            <a:spLocks noChangeArrowheads="1"/>
          </p:cNvSpPr>
          <p:nvPr/>
        </p:nvSpPr>
        <p:spPr bwMode="auto">
          <a:xfrm>
            <a:off x="1539320" y="4317930"/>
            <a:ext cx="303290" cy="22266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+1</a:t>
            </a:r>
          </a:p>
        </p:txBody>
      </p:sp>
      <p:sp>
        <p:nvSpPr>
          <p:cNvPr id="42" name="모서리가 접힌 도형 41"/>
          <p:cNvSpPr/>
          <p:nvPr/>
        </p:nvSpPr>
        <p:spPr bwMode="auto">
          <a:xfrm>
            <a:off x="344488" y="4611688"/>
            <a:ext cx="4608512" cy="19907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 marL="228600" indent="-228600">
              <a:buAutoNum type="arabicPeriod"/>
              <a:defRPr/>
            </a:pP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자재마스터의 변경사항이 발생하였을 경우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( EX :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부피단위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,,)</a:t>
            </a: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의 경우도  자재 전송 대상에 포함이 된다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graphicFrame>
        <p:nvGraphicFramePr>
          <p:cNvPr id="15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7882299"/>
              </p:ext>
            </p:extLst>
          </p:nvPr>
        </p:nvGraphicFramePr>
        <p:xfrm>
          <a:off x="344488" y="644525"/>
          <a:ext cx="9288461" cy="768364"/>
        </p:xfrm>
        <a:graphic>
          <a:graphicData uri="http://schemas.openxmlformats.org/drawingml/2006/table">
            <a:tbl>
              <a:tblPr/>
              <a:tblGrid>
                <a:gridCol w="802686"/>
                <a:gridCol w="1733330"/>
                <a:gridCol w="928694"/>
                <a:gridCol w="2780781"/>
                <a:gridCol w="990199"/>
                <a:gridCol w="990199"/>
                <a:gridCol w="1062572"/>
              </a:tblGrid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1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1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기준정보관리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3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상품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자재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마스터 관리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 1.2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자재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마스터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20180220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1 - 2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명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CJTX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신규 자재마스터 전송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  <a:cs typeface="+mn-cs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      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Aft>
                <a:spcPts val="0"/>
              </a:spcAft>
              <a:defRPr/>
            </a:pP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부피 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( 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가로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, ,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세로 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) 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등의 변경 사항이 있거나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, 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잘못된 부분을 수정되었을 경우에도 </a:t>
            </a:r>
            <a:endParaRPr lang="en-US" altLang="ko-KR" sz="1100" b="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Aft>
                <a:spcPts val="0"/>
              </a:spcAft>
              <a:defRPr/>
            </a:pP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자재 마스터를 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SAP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에서 변경한 다음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, 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재전송 처리함</a:t>
            </a:r>
            <a:endParaRPr lang="en-US" altLang="ko-KR" sz="1100" b="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540411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CJTX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신규 자재마스터 전송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ZSDR0410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3"/>
          <a:srcRect t="6054" r="55550" b="57756"/>
          <a:stretch/>
        </p:blipFill>
        <p:spPr>
          <a:xfrm>
            <a:off x="555835" y="2307323"/>
            <a:ext cx="5552737" cy="2977502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 flipV="1">
            <a:off x="2359918" y="3017786"/>
            <a:ext cx="925414" cy="41121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3037310" y="3056043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 flipV="1">
            <a:off x="749022" y="3590467"/>
            <a:ext cx="925414" cy="41121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 flipV="1">
            <a:off x="581058" y="4026432"/>
            <a:ext cx="2858979" cy="41121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Oval 14"/>
          <p:cNvSpPr>
            <a:spLocks noChangeArrowheads="1"/>
          </p:cNvSpPr>
          <p:nvPr/>
        </p:nvSpPr>
        <p:spPr bwMode="auto">
          <a:xfrm>
            <a:off x="1540619" y="3634589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Oval 14"/>
          <p:cNvSpPr>
            <a:spLocks noChangeArrowheads="1"/>
          </p:cNvSpPr>
          <p:nvPr/>
        </p:nvSpPr>
        <p:spPr bwMode="auto">
          <a:xfrm>
            <a:off x="1279798" y="4138911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5742" y="1484784"/>
            <a:ext cx="4896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Ⅰ </a:t>
            </a:r>
            <a:r>
              <a:rPr lang="ko-KR" altLang="en-US" dirty="0" smtClean="0"/>
              <a:t>신규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변경 대상 자재의  </a:t>
            </a:r>
            <a:r>
              <a:rPr lang="en-US" altLang="ko-KR" dirty="0" smtClean="0"/>
              <a:t>CJ KX </a:t>
            </a:r>
            <a:r>
              <a:rPr lang="ko-KR" altLang="en-US" dirty="0" smtClean="0"/>
              <a:t>수작업 전송처리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96422" y="1484784"/>
            <a:ext cx="24482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ko-KR" altLang="en-US" dirty="0" smtClean="0"/>
              <a:t>자재코드 입력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ko-KR" altLang="en-US" dirty="0" smtClean="0">
                <a:sym typeface="Wingdings" panose="05000000000000000000" pitchFamily="2" charset="2"/>
              </a:rPr>
              <a:t>신규로 생성된 자재 </a:t>
            </a:r>
            <a:r>
              <a:rPr lang="en-US" altLang="ko-KR" dirty="0" smtClean="0">
                <a:sym typeface="Wingdings" panose="05000000000000000000" pitchFamily="2" charset="2"/>
              </a:rPr>
              <a:t>OR </a:t>
            </a:r>
            <a:br>
              <a:rPr lang="en-US" altLang="ko-KR" dirty="0" smtClean="0">
                <a:sym typeface="Wingdings" panose="05000000000000000000" pitchFamily="2" charset="2"/>
              </a:rPr>
            </a:br>
            <a:r>
              <a:rPr lang="en-US" altLang="ko-KR" dirty="0" smtClean="0">
                <a:sym typeface="Wingdings" panose="05000000000000000000" pitchFamily="2" charset="2"/>
              </a:rPr>
              <a:t>      </a:t>
            </a:r>
            <a:r>
              <a:rPr lang="ko-KR" altLang="en-US" dirty="0" smtClean="0">
                <a:sym typeface="Wingdings" panose="05000000000000000000" pitchFamily="2" charset="2"/>
              </a:rPr>
              <a:t>자재의 필드 값이 변경된 자재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   </a:t>
            </a:r>
            <a:r>
              <a:rPr lang="ko-KR" altLang="en-US" dirty="0" smtClean="0">
                <a:sym typeface="Wingdings" panose="05000000000000000000" pitchFamily="2" charset="2"/>
              </a:rPr>
              <a:t>에 대하여 해당 자재를 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  </a:t>
            </a:r>
            <a:r>
              <a:rPr lang="ko-KR" altLang="en-US" dirty="0" smtClean="0">
                <a:sym typeface="Wingdings" panose="05000000000000000000" pitchFamily="2" charset="2"/>
              </a:rPr>
              <a:t>수작업으로 입력한 다음  전송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endParaRPr lang="en-US" altLang="ko-KR" dirty="0">
              <a:sym typeface="Wingdings" panose="05000000000000000000" pitchFamily="2" charset="2"/>
            </a:endParaRPr>
          </a:p>
          <a:p>
            <a:endParaRPr lang="en-US" altLang="ko-KR" dirty="0" smtClean="0">
              <a:sym typeface="Wingdings" panose="05000000000000000000" pitchFamily="2" charset="2"/>
            </a:endParaRPr>
          </a:p>
          <a:p>
            <a:r>
              <a:rPr lang="en-US" altLang="ko-KR" dirty="0" smtClean="0">
                <a:sym typeface="Wingdings" panose="05000000000000000000" pitchFamily="2" charset="2"/>
              </a:rPr>
              <a:t>2. </a:t>
            </a:r>
            <a:r>
              <a:rPr lang="ko-KR" altLang="en-US" dirty="0" smtClean="0">
                <a:sym typeface="Wingdings" panose="05000000000000000000" pitchFamily="2" charset="2"/>
              </a:rPr>
              <a:t>전송 자재 조회 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r>
              <a:rPr lang="en-US" altLang="ko-KR" dirty="0">
                <a:sym typeface="Wingdings" panose="05000000000000000000" pitchFamily="2" charset="2"/>
              </a:rPr>
              <a:t> 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ko-KR" altLang="en-US" dirty="0" smtClean="0">
                <a:sym typeface="Wingdings" panose="05000000000000000000" pitchFamily="2" charset="2"/>
              </a:rPr>
              <a:t>해당 기능을 선택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endParaRPr lang="en-US" altLang="ko-KR" dirty="0">
              <a:sym typeface="Wingdings" panose="05000000000000000000" pitchFamily="2" charset="2"/>
            </a:endParaRPr>
          </a:p>
          <a:p>
            <a:r>
              <a:rPr lang="en-US" altLang="ko-KR" dirty="0" smtClean="0">
                <a:sym typeface="Wingdings" panose="05000000000000000000" pitchFamily="2" charset="2"/>
              </a:rPr>
              <a:t>※  I/F Log</a:t>
            </a:r>
            <a:r>
              <a:rPr lang="ko-KR" altLang="en-US" dirty="0" smtClean="0">
                <a:sym typeface="Wingdings" panose="05000000000000000000" pitchFamily="2" charset="2"/>
              </a:rPr>
              <a:t>는 지난 과거에 전송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 </a:t>
            </a:r>
            <a:r>
              <a:rPr lang="ko-KR" altLang="en-US" dirty="0" smtClean="0">
                <a:sym typeface="Wingdings" panose="05000000000000000000" pitchFamily="2" charset="2"/>
              </a:rPr>
              <a:t>된 내역 및 이력을 볼 수 있다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endParaRPr lang="en-US" altLang="ko-KR" dirty="0">
              <a:sym typeface="Wingdings" panose="05000000000000000000" pitchFamily="2" charset="2"/>
            </a:endParaRPr>
          </a:p>
          <a:p>
            <a:r>
              <a:rPr lang="en-US" altLang="ko-KR" dirty="0" smtClean="0">
                <a:sym typeface="Wingdings" panose="05000000000000000000" pitchFamily="2" charset="2"/>
              </a:rPr>
              <a:t>3. </a:t>
            </a:r>
            <a:r>
              <a:rPr lang="ko-KR" altLang="en-US" dirty="0" smtClean="0">
                <a:sym typeface="Wingdings" panose="05000000000000000000" pitchFamily="2" charset="2"/>
              </a:rPr>
              <a:t>전체를 선택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endParaRPr lang="en-US" altLang="ko-KR" dirty="0">
              <a:sym typeface="Wingdings" panose="05000000000000000000" pitchFamily="2" charset="2"/>
            </a:endParaRPr>
          </a:p>
          <a:p>
            <a:r>
              <a:rPr lang="en-US" altLang="ko-KR" dirty="0" smtClean="0">
                <a:sym typeface="Wingdings" panose="05000000000000000000" pitchFamily="2" charset="2"/>
              </a:rPr>
              <a:t>※  </a:t>
            </a:r>
            <a:r>
              <a:rPr lang="ko-KR" altLang="en-US" dirty="0" err="1" smtClean="0">
                <a:sym typeface="Wingdings" panose="05000000000000000000" pitchFamily="2" charset="2"/>
              </a:rPr>
              <a:t>필요시</a:t>
            </a:r>
            <a:r>
              <a:rPr lang="ko-KR" altLang="en-US" dirty="0" smtClean="0">
                <a:sym typeface="Wingdings" panose="05000000000000000000" pitchFamily="2" charset="2"/>
              </a:rPr>
              <a:t>   실패한 부분을 재전송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  </a:t>
            </a:r>
            <a:r>
              <a:rPr lang="ko-KR" altLang="en-US" dirty="0" smtClean="0">
                <a:sym typeface="Wingdings" panose="05000000000000000000" pitchFamily="2" charset="2"/>
              </a:rPr>
              <a:t>할 때에는  </a:t>
            </a:r>
            <a:r>
              <a:rPr lang="en-US" altLang="ko-KR" dirty="0" smtClean="0">
                <a:sym typeface="Wingdings" panose="05000000000000000000" pitchFamily="2" charset="2"/>
              </a:rPr>
              <a:t>“ </a:t>
            </a:r>
            <a:r>
              <a:rPr lang="ko-KR" altLang="en-US" dirty="0" smtClean="0">
                <a:sym typeface="Wingdings" panose="05000000000000000000" pitchFamily="2" charset="2"/>
              </a:rPr>
              <a:t>실패</a:t>
            </a:r>
            <a:r>
              <a:rPr lang="en-US" altLang="ko-KR" dirty="0" smtClean="0">
                <a:sym typeface="Wingdings" panose="05000000000000000000" pitchFamily="2" charset="2"/>
              </a:rPr>
              <a:t>“ Button</a:t>
            </a:r>
            <a:r>
              <a:rPr lang="ko-KR" altLang="en-US" dirty="0" smtClean="0">
                <a:sym typeface="Wingdings" panose="05000000000000000000" pitchFamily="2" charset="2"/>
              </a:rPr>
              <a:t>을 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  </a:t>
            </a:r>
            <a:r>
              <a:rPr lang="ko-KR" altLang="en-US" dirty="0" smtClean="0">
                <a:sym typeface="Wingdings" panose="05000000000000000000" pitchFamily="2" charset="2"/>
              </a:rPr>
              <a:t>선택 처리함</a:t>
            </a:r>
            <a:endParaRPr lang="en-US" altLang="ko-KR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0044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      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Aft>
                <a:spcPts val="0"/>
              </a:spcAft>
              <a:defRPr/>
            </a:pPr>
            <a:endParaRPr lang="en-US" altLang="ko-KR" sz="1100" b="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518622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CJTX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신규 자재마스터 전송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ZSDR0410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/>
          <a:srcRect t="6259" r="46365" b="67891"/>
          <a:stretch/>
        </p:blipFill>
        <p:spPr>
          <a:xfrm>
            <a:off x="487711" y="2129374"/>
            <a:ext cx="5904656" cy="2811793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 flipV="1">
            <a:off x="581059" y="2420888"/>
            <a:ext cx="925414" cy="41121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6205" y="2537573"/>
            <a:ext cx="256054" cy="30482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896422" y="148478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ko-KR" altLang="en-US" dirty="0" smtClean="0"/>
              <a:t>해당 자재에 대하여 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전송</a:t>
            </a:r>
            <a:r>
              <a:rPr lang="en-US" altLang="ko-KR" dirty="0" smtClean="0"/>
              <a:t>”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 Button</a:t>
            </a:r>
            <a:r>
              <a:rPr lang="ko-KR" altLang="en-US" dirty="0" smtClean="0"/>
              <a:t>을 누르면  </a:t>
            </a:r>
            <a:r>
              <a:rPr lang="en-US" altLang="ko-KR" dirty="0" smtClean="0"/>
              <a:t>CJKX</a:t>
            </a:r>
            <a:r>
              <a:rPr lang="ko-KR" altLang="en-US" dirty="0" smtClean="0"/>
              <a:t>로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전송처리가 된다</a:t>
            </a:r>
            <a:endParaRPr lang="en-US" altLang="ko-KR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775742" y="1484784"/>
            <a:ext cx="4896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Ⅰ </a:t>
            </a:r>
            <a:r>
              <a:rPr lang="ko-KR" altLang="en-US" dirty="0" smtClean="0"/>
              <a:t>신규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변경 대상 자재의  </a:t>
            </a:r>
            <a:r>
              <a:rPr lang="en-US" altLang="ko-KR" dirty="0" smtClean="0"/>
              <a:t>CJ KX </a:t>
            </a:r>
            <a:r>
              <a:rPr lang="ko-KR" altLang="en-US" dirty="0" smtClean="0"/>
              <a:t>수작업 전송처리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8492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198813" y="2781301"/>
            <a:ext cx="3611562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latin typeface="맑은 고딕" pitchFamily="50" charset="-127"/>
                <a:ea typeface="맑은 고딕" pitchFamily="50" charset="-127"/>
              </a:rPr>
              <a:t>End of material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32481</TotalTime>
  <Words>307</Words>
  <Application>Microsoft Office PowerPoint</Application>
  <PresentationFormat>사용자 지정</PresentationFormat>
  <Paragraphs>115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돋움</vt:lpstr>
      <vt:lpstr>맑은 고딕</vt:lpstr>
      <vt:lpstr>Arial</vt:lpstr>
      <vt:lpstr>Lucida Sans Unicode</vt:lpstr>
      <vt:lpstr>Times New Roman</vt:lpstr>
      <vt:lpstr>Wingdings</vt:lpstr>
      <vt:lpstr>기본 디자인</vt:lpstr>
      <vt:lpstr>ERP 시스템 사용자 매뉴얼</vt:lpstr>
      <vt:lpstr>ERP 시스템 사용자 매뉴얼</vt:lpstr>
      <vt:lpstr>ERP 시스템 사용자 매뉴얼</vt:lpstr>
      <vt:lpstr>ERP 시스템 사용자 매뉴얼</vt:lpstr>
      <vt:lpstr>PowerPoint 프레젠테이션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PI_ERP 프로젝트</dc:title>
  <dc:creator>dmyang</dc:creator>
  <cp:lastModifiedBy>SEODOSEOK</cp:lastModifiedBy>
  <cp:revision>2360</cp:revision>
  <cp:lastPrinted>2001-03-14T06:43:19Z</cp:lastPrinted>
  <dcterms:created xsi:type="dcterms:W3CDTF">2000-09-28T11:17:09Z</dcterms:created>
  <dcterms:modified xsi:type="dcterms:W3CDTF">2018-02-20T05:29:30Z</dcterms:modified>
</cp:coreProperties>
</file>