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72" r:id="rId2"/>
    <p:sldId id="567" r:id="rId3"/>
    <p:sldId id="605" r:id="rId4"/>
    <p:sldId id="616" r:id="rId5"/>
    <p:sldId id="566" r:id="rId6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9652" autoAdjust="0"/>
  </p:normalViewPr>
  <p:slideViewPr>
    <p:cSldViewPr>
      <p:cViewPr varScale="1">
        <p:scale>
          <a:sx n="116" d="100"/>
          <a:sy n="116" d="100"/>
        </p:scale>
        <p:origin x="1188" y="10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574134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2018.1.15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7043151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기준정보관리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마스터 관리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1.2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마스터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20180115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1 - 2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CJTX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신규 자재마스터 전송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223112"/>
              </p:ext>
            </p:extLst>
          </p:nvPr>
        </p:nvGraphicFramePr>
        <p:xfrm>
          <a:off x="5056188" y="4622801"/>
          <a:ext cx="4576762" cy="1764178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ZSDR0410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제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/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 마스터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DATA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CJKX )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1. CJ TCS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I/F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를 위하여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에서 생성된 신규 자재에 대하여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자재 마스터 내역을 전송하는 과정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신선식품의 자재코드는 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백암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출하와 관련이 없기 때문에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전송처리를 하지 않아도 된다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자재마스터 생성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in SAP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자재마스터의 변경사항이 발생하였을 경우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( EX :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부피단위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,,)</a:t>
            </a: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의 경우도  자재 전송 대상에 포함이 된다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7882299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기준정보관리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마스터 관리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1.2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마스터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20180220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1 - 2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CJTX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신규 자재마스터 전송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부피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(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가로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,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세로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)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등의 변경 사항이 있거나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잘못된 부분을 수정되었을 경우에도 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자재 마스터를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SAP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에서 변경한 다음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재전송 처리함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540411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CJTX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신규 자재마스터 전송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ZSDR0410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t="6054" r="55550" b="57756"/>
          <a:stretch/>
        </p:blipFill>
        <p:spPr>
          <a:xfrm>
            <a:off x="555835" y="2307323"/>
            <a:ext cx="5552737" cy="2977502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 flipV="1">
            <a:off x="2359918" y="3017786"/>
            <a:ext cx="925414" cy="41121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3037310" y="305604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 flipV="1">
            <a:off x="749022" y="3590467"/>
            <a:ext cx="925414" cy="41121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 flipV="1">
            <a:off x="581058" y="4026432"/>
            <a:ext cx="2858979" cy="41121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1540619" y="363458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1279798" y="413891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5742" y="1484784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 </a:t>
            </a:r>
            <a:r>
              <a:rPr lang="ko-KR" altLang="en-US" dirty="0" smtClean="0"/>
              <a:t>신규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변경 대상 자재의  </a:t>
            </a:r>
            <a:r>
              <a:rPr lang="en-US" altLang="ko-KR" dirty="0" smtClean="0"/>
              <a:t>CJ KX </a:t>
            </a:r>
            <a:r>
              <a:rPr lang="ko-KR" altLang="en-US" dirty="0" smtClean="0"/>
              <a:t>수작업 전송처리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96422" y="1484784"/>
            <a:ext cx="24482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ko-KR" altLang="en-US" dirty="0" smtClean="0"/>
              <a:t>자재코드 입력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신규로 생성된 자재 </a:t>
            </a:r>
            <a:r>
              <a:rPr lang="en-US" altLang="ko-KR" dirty="0" smtClean="0">
                <a:sym typeface="Wingdings" panose="05000000000000000000" pitchFamily="2" charset="2"/>
              </a:rPr>
              <a:t>OR </a:t>
            </a:r>
            <a:br>
              <a:rPr lang="en-US" altLang="ko-KR" dirty="0" smtClean="0">
                <a:sym typeface="Wingdings" panose="05000000000000000000" pitchFamily="2" charset="2"/>
              </a:rPr>
            </a:br>
            <a:r>
              <a:rPr lang="en-US" altLang="ko-KR" dirty="0" smtClean="0">
                <a:sym typeface="Wingdings" panose="05000000000000000000" pitchFamily="2" charset="2"/>
              </a:rPr>
              <a:t>      </a:t>
            </a:r>
            <a:r>
              <a:rPr lang="ko-KR" altLang="en-US" dirty="0" smtClean="0">
                <a:sym typeface="Wingdings" panose="05000000000000000000" pitchFamily="2" charset="2"/>
              </a:rPr>
              <a:t>자재의 필드 값이 변경된 자재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</a:t>
            </a:r>
            <a:r>
              <a:rPr lang="ko-KR" altLang="en-US" dirty="0" smtClean="0">
                <a:sym typeface="Wingdings" panose="05000000000000000000" pitchFamily="2" charset="2"/>
              </a:rPr>
              <a:t>에 대하여 해당 자재를 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</a:t>
            </a:r>
            <a:r>
              <a:rPr lang="ko-KR" altLang="en-US" dirty="0" smtClean="0">
                <a:sym typeface="Wingdings" panose="05000000000000000000" pitchFamily="2" charset="2"/>
              </a:rPr>
              <a:t>수작업으로 입력한 다음  전송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2. </a:t>
            </a:r>
            <a:r>
              <a:rPr lang="ko-KR" altLang="en-US" dirty="0" smtClean="0">
                <a:sym typeface="Wingdings" panose="05000000000000000000" pitchFamily="2" charset="2"/>
              </a:rPr>
              <a:t>전송 자재 조회 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해당 기능을 선택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※  I/F Log</a:t>
            </a:r>
            <a:r>
              <a:rPr lang="ko-KR" altLang="en-US" dirty="0" smtClean="0">
                <a:sym typeface="Wingdings" panose="05000000000000000000" pitchFamily="2" charset="2"/>
              </a:rPr>
              <a:t>는 지난 과거에 전송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</a:t>
            </a:r>
            <a:r>
              <a:rPr lang="ko-KR" altLang="en-US" dirty="0" smtClean="0">
                <a:sym typeface="Wingdings" panose="05000000000000000000" pitchFamily="2" charset="2"/>
              </a:rPr>
              <a:t>된 내역 및 이력을 볼 수 있다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3. </a:t>
            </a:r>
            <a:r>
              <a:rPr lang="ko-KR" altLang="en-US" dirty="0" smtClean="0">
                <a:sym typeface="Wingdings" panose="05000000000000000000" pitchFamily="2" charset="2"/>
              </a:rPr>
              <a:t>전체를 선택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※  </a:t>
            </a:r>
            <a:r>
              <a:rPr lang="ko-KR" altLang="en-US" dirty="0" err="1" smtClean="0">
                <a:sym typeface="Wingdings" panose="05000000000000000000" pitchFamily="2" charset="2"/>
              </a:rPr>
              <a:t>필요시</a:t>
            </a:r>
            <a:r>
              <a:rPr lang="ko-KR" altLang="en-US" dirty="0" smtClean="0">
                <a:sym typeface="Wingdings" panose="05000000000000000000" pitchFamily="2" charset="2"/>
              </a:rPr>
              <a:t>   실패한 부분을 재전송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</a:t>
            </a:r>
            <a:r>
              <a:rPr lang="ko-KR" altLang="en-US" dirty="0" smtClean="0">
                <a:sym typeface="Wingdings" panose="05000000000000000000" pitchFamily="2" charset="2"/>
              </a:rPr>
              <a:t>할 때에는  </a:t>
            </a:r>
            <a:r>
              <a:rPr lang="en-US" altLang="ko-KR" dirty="0" smtClean="0">
                <a:sym typeface="Wingdings" panose="05000000000000000000" pitchFamily="2" charset="2"/>
              </a:rPr>
              <a:t>“ </a:t>
            </a:r>
            <a:r>
              <a:rPr lang="ko-KR" altLang="en-US" dirty="0" smtClean="0">
                <a:sym typeface="Wingdings" panose="05000000000000000000" pitchFamily="2" charset="2"/>
              </a:rPr>
              <a:t>실패</a:t>
            </a:r>
            <a:r>
              <a:rPr lang="en-US" altLang="ko-KR" dirty="0" smtClean="0">
                <a:sym typeface="Wingdings" panose="05000000000000000000" pitchFamily="2" charset="2"/>
              </a:rPr>
              <a:t>“ Button</a:t>
            </a:r>
            <a:r>
              <a:rPr lang="ko-KR" altLang="en-US" dirty="0" smtClean="0">
                <a:sym typeface="Wingdings" panose="05000000000000000000" pitchFamily="2" charset="2"/>
              </a:rPr>
              <a:t>을 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</a:t>
            </a:r>
            <a:r>
              <a:rPr lang="ko-KR" altLang="en-US" dirty="0" smtClean="0">
                <a:sym typeface="Wingdings" panose="05000000000000000000" pitchFamily="2" charset="2"/>
              </a:rPr>
              <a:t>선택 처리함</a:t>
            </a:r>
            <a:endParaRPr lang="en-US" altLang="ko-KR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0044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518622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CJTX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신규 자재마스터 전송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ZSDR0410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t="6259" r="46365" b="67891"/>
          <a:stretch/>
        </p:blipFill>
        <p:spPr>
          <a:xfrm>
            <a:off x="487711" y="2129374"/>
            <a:ext cx="5904656" cy="2811793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 flipV="1">
            <a:off x="581059" y="2420888"/>
            <a:ext cx="925414" cy="41121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205" y="2537573"/>
            <a:ext cx="256054" cy="30482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96422" y="148478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ko-KR" altLang="en-US" dirty="0" smtClean="0"/>
              <a:t>해당 자재에 대하여 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전송</a:t>
            </a:r>
            <a:r>
              <a:rPr lang="en-US" altLang="ko-KR" dirty="0" smtClean="0"/>
              <a:t>”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Button</a:t>
            </a:r>
            <a:r>
              <a:rPr lang="ko-KR" altLang="en-US" dirty="0" smtClean="0"/>
              <a:t>을 누르면  </a:t>
            </a:r>
            <a:r>
              <a:rPr lang="en-US" altLang="ko-KR" dirty="0" smtClean="0"/>
              <a:t>CJKX</a:t>
            </a:r>
            <a:r>
              <a:rPr lang="ko-KR" altLang="en-US" dirty="0" smtClean="0"/>
              <a:t>로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전송처리가 된다</a:t>
            </a:r>
            <a:endParaRPr lang="en-US" altLang="ko-KR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775742" y="1484784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 </a:t>
            </a:r>
            <a:r>
              <a:rPr lang="ko-KR" altLang="en-US" dirty="0" smtClean="0"/>
              <a:t>신규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변경 대상 자재의  </a:t>
            </a:r>
            <a:r>
              <a:rPr lang="en-US" altLang="ko-KR" dirty="0" smtClean="0"/>
              <a:t>CJ KX </a:t>
            </a:r>
            <a:r>
              <a:rPr lang="ko-KR" altLang="en-US" dirty="0" smtClean="0"/>
              <a:t>수작업 전송처리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49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32481</TotalTime>
  <Words>307</Words>
  <Application>Microsoft Office PowerPoint</Application>
  <PresentationFormat>사용자 지정</PresentationFormat>
  <Paragraphs>115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SEODOSEOK</cp:lastModifiedBy>
  <cp:revision>2360</cp:revision>
  <cp:lastPrinted>2001-03-14T06:43:19Z</cp:lastPrinted>
  <dcterms:created xsi:type="dcterms:W3CDTF">2000-09-28T11:17:09Z</dcterms:created>
  <dcterms:modified xsi:type="dcterms:W3CDTF">2018-02-20T05:29:30Z</dcterms:modified>
</cp:coreProperties>
</file>