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72" r:id="rId2"/>
    <p:sldId id="567" r:id="rId3"/>
    <p:sldId id="618" r:id="rId4"/>
    <p:sldId id="631" r:id="rId5"/>
    <p:sldId id="632" r:id="rId6"/>
    <p:sldId id="630" r:id="rId7"/>
    <p:sldId id="566" r:id="rId8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46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139338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2018.03.31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659657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저장위치간 재고조정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20180331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3.X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저장위치간 재고조정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90957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이전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1.CJ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와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간의 저장 창고 단위로 재고 차이를 조정하기 위해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저장위치 단위로 재고의 수량을 조정 처리 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저장위치 단위로 재고 조정 한 다고 할 지라도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총 유한의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재고 수량은 변화지 않는다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단지 위치간의 재고 차이를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조정할 목적으로 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KX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로 부터   해당 시스템 內  존재하는   재고 수량을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받는다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저장위치간 재고 차이 발생의 재고 실사과정의 한 부분으로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SAP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WMS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간의 위치 별 재고 수량의 정확도를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월 단위 또는  특정 기간을 설정하여 지속적으로 관리해야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함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5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060551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저장위치간 재고조정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20180331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3.X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저장위치간 재고조정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1. 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재고현황 조회  </a:t>
            </a: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MB52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에서 실시함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2850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저장위치간 재고조정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MB52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919758" y="1268760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이동유형  </a:t>
            </a:r>
            <a:r>
              <a:rPr lang="en-US" altLang="ko-KR" dirty="0" smtClean="0">
                <a:sym typeface="Wingdings" panose="05000000000000000000" pitchFamily="2" charset="2"/>
              </a:rPr>
              <a:t>“311”</a:t>
            </a:r>
            <a:r>
              <a:rPr lang="ko-KR" altLang="en-US" dirty="0" smtClean="0">
                <a:sym typeface="Wingdings" panose="05000000000000000000" pitchFamily="2" charset="2"/>
              </a:rPr>
              <a:t>을 이용한 저장위치간 재고 조정  </a:t>
            </a:r>
            <a:r>
              <a:rPr lang="en-US" altLang="ko-KR" dirty="0" smtClean="0">
                <a:sym typeface="Wingdings" panose="05000000000000000000" pitchFamily="2" charset="2"/>
              </a:rPr>
              <a:t>( T-CODE : MB52 )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 </a:t>
            </a:r>
            <a:r>
              <a:rPr lang="ko-KR" altLang="en-US" dirty="0" smtClean="0">
                <a:sym typeface="Wingdings" panose="05000000000000000000" pitchFamily="2" charset="2"/>
              </a:rPr>
              <a:t>재고 현황 조회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l="7833" t="8640" r="36913" b="51292"/>
          <a:stretch/>
        </p:blipFill>
        <p:spPr>
          <a:xfrm>
            <a:off x="758825" y="1973519"/>
            <a:ext cx="5472608" cy="2232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069" y="4437112"/>
            <a:ext cx="5626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EX) </a:t>
            </a:r>
            <a:r>
              <a:rPr lang="ko-KR" altLang="en-US" dirty="0" smtClean="0"/>
              <a:t>제품 </a:t>
            </a:r>
            <a:r>
              <a:rPr lang="en-US" altLang="ko-KR" dirty="0" smtClean="0"/>
              <a:t>A814014 </a:t>
            </a:r>
            <a:r>
              <a:rPr lang="ko-KR" altLang="en-US" dirty="0" smtClean="0"/>
              <a:t>에 대하여     </a:t>
            </a:r>
            <a:r>
              <a:rPr lang="en-US" altLang="ko-KR" dirty="0" smtClean="0"/>
              <a:t>Mall </a:t>
            </a:r>
            <a:r>
              <a:rPr lang="ko-KR" altLang="en-US" dirty="0" smtClean="0"/>
              <a:t>전용창고에  </a:t>
            </a:r>
            <a:r>
              <a:rPr lang="en-US" altLang="ko-KR" dirty="0" smtClean="0"/>
              <a:t>“1371”EA</a:t>
            </a:r>
            <a:r>
              <a:rPr lang="ko-KR" altLang="en-US" dirty="0" smtClean="0"/>
              <a:t>가 있는데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smtClean="0"/>
              <a:t>만약 </a:t>
            </a:r>
            <a:r>
              <a:rPr lang="en-US" altLang="ko-KR" dirty="0" smtClean="0"/>
              <a:t>] CJ</a:t>
            </a:r>
            <a:r>
              <a:rPr lang="ko-KR" altLang="en-US" dirty="0" smtClean="0"/>
              <a:t>시스템은 </a:t>
            </a:r>
            <a:r>
              <a:rPr lang="en-US" altLang="ko-KR" dirty="0" smtClean="0"/>
              <a:t>1350 EA</a:t>
            </a:r>
            <a:r>
              <a:rPr lang="ko-KR" altLang="en-US" dirty="0" smtClean="0"/>
              <a:t>가 있고</a:t>
            </a:r>
            <a:r>
              <a:rPr lang="en-US" altLang="ko-KR" dirty="0" smtClean="0"/>
              <a:t>,   21EA</a:t>
            </a:r>
            <a:r>
              <a:rPr lang="ko-KR" altLang="en-US" dirty="0" smtClean="0"/>
              <a:t>가   </a:t>
            </a:r>
            <a:r>
              <a:rPr lang="ko-KR" altLang="en-US" dirty="0" err="1" smtClean="0"/>
              <a:t>백암일반</a:t>
            </a:r>
            <a:r>
              <a:rPr lang="ko-KR" altLang="en-US" dirty="0" smtClean="0"/>
              <a:t> 창고에 있다고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</a:t>
            </a:r>
            <a:r>
              <a:rPr lang="ko-KR" altLang="en-US" dirty="0" smtClean="0"/>
              <a:t>한다면 </a:t>
            </a:r>
            <a:r>
              <a:rPr lang="en-US" altLang="ko-KR" dirty="0"/>
              <a:t>?</a:t>
            </a: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847750" y="3331342"/>
            <a:ext cx="5383683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이동유형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이전전기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기타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311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전기일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회계에 기표처리 되는 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실상은 이전전기는 내부관리 목적이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므로 큰 의미성은 없음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3.4.5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출발지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도착지에 대한 정보입력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조정대상의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제품코드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 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저장위치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그리고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“BATCH”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수량을 입력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출발지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From )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과</a:t>
            </a: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( TO )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의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 NO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를 다르게 가져 갈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 있다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즉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]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저장위치간 이전전기를 하면서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배치를 다른 번호로 정의할 수 있음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6.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품목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OK Check Button </a:t>
            </a: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8057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저장위치간 재고조정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이동유형  </a:t>
            </a:r>
            <a:r>
              <a:rPr lang="en-US" altLang="ko-KR" dirty="0" smtClean="0">
                <a:sym typeface="Wingdings" panose="05000000000000000000" pitchFamily="2" charset="2"/>
              </a:rPr>
              <a:t>“311”</a:t>
            </a:r>
            <a:r>
              <a:rPr lang="ko-KR" altLang="en-US" dirty="0" smtClean="0">
                <a:sym typeface="Wingdings" panose="05000000000000000000" pitchFamily="2" charset="2"/>
              </a:rPr>
              <a:t>을 이용한 </a:t>
            </a:r>
            <a:r>
              <a:rPr lang="en-US" altLang="ko-KR" dirty="0" smtClean="0">
                <a:sym typeface="Wingdings" panose="05000000000000000000" pitchFamily="2" charset="2"/>
              </a:rPr>
              <a:t>BATCH </a:t>
            </a:r>
            <a:r>
              <a:rPr lang="ko-KR" altLang="en-US" dirty="0" smtClean="0">
                <a:sym typeface="Wingdings" panose="05000000000000000000" pitchFamily="2" charset="2"/>
              </a:rPr>
              <a:t>재고 조정  </a:t>
            </a:r>
            <a:r>
              <a:rPr lang="en-US" altLang="ko-KR" dirty="0" smtClean="0">
                <a:sym typeface="Wingdings" panose="05000000000000000000" pitchFamily="2" charset="2"/>
              </a:rPr>
              <a:t>( T-CODE : MIGO )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9174" t="12729" r="41880" b="21353"/>
          <a:stretch/>
        </p:blipFill>
        <p:spPr>
          <a:xfrm>
            <a:off x="608720" y="1688529"/>
            <a:ext cx="5832648" cy="3672408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>
          <a:xfrm>
            <a:off x="775742" y="2924944"/>
            <a:ext cx="2664296" cy="91492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Oval 14"/>
          <p:cNvSpPr>
            <a:spLocks noChangeArrowheads="1"/>
          </p:cNvSpPr>
          <p:nvPr/>
        </p:nvSpPr>
        <p:spPr bwMode="auto">
          <a:xfrm>
            <a:off x="2994377" y="165856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608720" y="1688981"/>
            <a:ext cx="5832648" cy="186255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824744" y="3985195"/>
            <a:ext cx="1823206" cy="15359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Oval 14"/>
          <p:cNvSpPr>
            <a:spLocks noChangeArrowheads="1"/>
          </p:cNvSpPr>
          <p:nvPr/>
        </p:nvSpPr>
        <p:spPr bwMode="auto">
          <a:xfrm>
            <a:off x="2240923" y="2246468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>
            <a:off x="2240923" y="2710827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607060" y="2924944"/>
            <a:ext cx="2664296" cy="91492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Oval 14"/>
          <p:cNvSpPr>
            <a:spLocks noChangeArrowheads="1"/>
          </p:cNvSpPr>
          <p:nvPr/>
        </p:nvSpPr>
        <p:spPr bwMode="auto">
          <a:xfrm>
            <a:off x="618113" y="398519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Oval 14"/>
          <p:cNvSpPr>
            <a:spLocks noChangeArrowheads="1"/>
          </p:cNvSpPr>
          <p:nvPr/>
        </p:nvSpPr>
        <p:spPr bwMode="auto">
          <a:xfrm>
            <a:off x="4183516" y="270616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824744" y="4812773"/>
            <a:ext cx="1823206" cy="15359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1925823" y="478011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196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이동유형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이전전기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기타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311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전기일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회계에 기표처리 되는 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실상은 이전전기는 내부관리 목적이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므로 큰 의미성은 없음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3.4.5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출발지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도착지에 대한 정보입력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조정대상의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제품코드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 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저장위치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그리고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“BATCH”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수량을 입력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주의사항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BATCH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조정하고자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하는 수량을 입력함 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도착지의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“+”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출발지의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“-”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동일한 저장위치 內 에서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수량 조정을 원칙으로 함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6.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품목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OK Check Button </a:t>
            </a: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1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 BATCH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별 재고 조정은 동일한 저장위치를 기준으로  처리하는 것을 원칙으로 함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저장위치간 재고조정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이동유형  </a:t>
            </a:r>
            <a:r>
              <a:rPr lang="en-US" altLang="ko-KR" dirty="0" smtClean="0">
                <a:sym typeface="Wingdings" panose="05000000000000000000" pitchFamily="2" charset="2"/>
              </a:rPr>
              <a:t>“311”</a:t>
            </a:r>
            <a:r>
              <a:rPr lang="ko-KR" altLang="en-US" dirty="0" smtClean="0">
                <a:sym typeface="Wingdings" panose="05000000000000000000" pitchFamily="2" charset="2"/>
              </a:rPr>
              <a:t>을 이용한 </a:t>
            </a:r>
            <a:r>
              <a:rPr lang="en-US" altLang="ko-KR" dirty="0" smtClean="0">
                <a:sym typeface="Wingdings" panose="05000000000000000000" pitchFamily="2" charset="2"/>
              </a:rPr>
              <a:t>BATCH </a:t>
            </a:r>
            <a:r>
              <a:rPr lang="ko-KR" altLang="en-US" dirty="0" smtClean="0">
                <a:sym typeface="Wingdings" panose="05000000000000000000" pitchFamily="2" charset="2"/>
              </a:rPr>
              <a:t>재고 조정  </a:t>
            </a:r>
            <a:r>
              <a:rPr lang="en-US" altLang="ko-KR" dirty="0" smtClean="0">
                <a:sym typeface="Wingdings" panose="05000000000000000000" pitchFamily="2" charset="2"/>
              </a:rPr>
              <a:t>( T-CODE : MIGO 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17284" t="8640" r="33278" b="17687"/>
          <a:stretch/>
        </p:blipFill>
        <p:spPr>
          <a:xfrm>
            <a:off x="559718" y="1553859"/>
            <a:ext cx="5832647" cy="4104456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527704" y="1853243"/>
            <a:ext cx="5808265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2706345" y="187459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27705" y="2472030"/>
            <a:ext cx="1976230" cy="1648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215902" y="24613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03734" y="3177368"/>
            <a:ext cx="2664295" cy="61167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498229" y="3177368"/>
            <a:ext cx="2664295" cy="61167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2215902" y="300009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4672671" y="300009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03734" y="4112005"/>
            <a:ext cx="2664295" cy="32510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2863974" y="414324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063773" y="4941168"/>
            <a:ext cx="1152129" cy="22915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1957066" y="496261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712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BATCH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별 재고 조정 결과 내역확인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앞 페이지의 재고 조정 결과로 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BATCH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별 재고 현황이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6000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번 저장창고의 배치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“0000”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“-25EA”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줄어 들고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4500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번 저장창고의 배치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“20180101”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“+25”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개 늘어난 것을 확인 할 수 있음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5742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저장위치간 재고조정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MB52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BATCH </a:t>
            </a:r>
            <a:r>
              <a:rPr lang="ko-KR" altLang="en-US" dirty="0" smtClean="0">
                <a:sym typeface="Wingdings" panose="05000000000000000000" pitchFamily="2" charset="2"/>
              </a:rPr>
              <a:t>재고 조정 결과 조회  </a:t>
            </a:r>
            <a:r>
              <a:rPr lang="en-US" altLang="ko-KR" dirty="0" smtClean="0">
                <a:sym typeface="Wingdings" panose="05000000000000000000" pitchFamily="2" charset="2"/>
              </a:rPr>
              <a:t>( MB52)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l="-165" t="6224" r="47257" b="57755"/>
          <a:stretch/>
        </p:blipFill>
        <p:spPr>
          <a:xfrm>
            <a:off x="487710" y="2198950"/>
            <a:ext cx="5834720" cy="324627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559718" y="3919930"/>
            <a:ext cx="3816424" cy="3011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59718" y="4481691"/>
            <a:ext cx="3816424" cy="301158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81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33936</TotalTime>
  <Words>613</Words>
  <Application>Microsoft Office PowerPoint</Application>
  <PresentationFormat>사용자 지정</PresentationFormat>
  <Paragraphs>179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2489</cp:revision>
  <cp:lastPrinted>2001-03-14T06:43:19Z</cp:lastPrinted>
  <dcterms:created xsi:type="dcterms:W3CDTF">2000-09-28T11:17:09Z</dcterms:created>
  <dcterms:modified xsi:type="dcterms:W3CDTF">2018-04-03T07:29:00Z</dcterms:modified>
</cp:coreProperties>
</file>