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72" r:id="rId2"/>
    <p:sldId id="567" r:id="rId3"/>
    <p:sldId id="586" r:id="rId4"/>
    <p:sldId id="580" r:id="rId5"/>
    <p:sldId id="587" r:id="rId6"/>
    <p:sldId id="581" r:id="rId7"/>
    <p:sldId id="582" r:id="rId8"/>
    <p:sldId id="588" r:id="rId9"/>
    <p:sldId id="589" r:id="rId10"/>
    <p:sldId id="590" r:id="rId11"/>
    <p:sldId id="593" r:id="rId12"/>
    <p:sldId id="592" r:id="rId13"/>
    <p:sldId id="594" r:id="rId14"/>
    <p:sldId id="595" r:id="rId15"/>
    <p:sldId id="596" r:id="rId16"/>
    <p:sldId id="598" r:id="rId17"/>
    <p:sldId id="599" r:id="rId18"/>
    <p:sldId id="600" r:id="rId19"/>
    <p:sldId id="566" r:id="rId20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9652" autoAdjust="0"/>
  </p:normalViewPr>
  <p:slideViewPr>
    <p:cSldViewPr>
      <p:cViewPr varScale="1">
        <p:scale>
          <a:sx n="79" d="100"/>
          <a:sy n="79" d="100"/>
        </p:scale>
        <p:origin x="114" y="120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18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488279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/>
                <a:gridCol w="1122492"/>
                <a:gridCol w="4502778"/>
                <a:gridCol w="957492"/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2018.1.8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700725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 1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입금 지급 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이정택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20180108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 1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- 1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카드수금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(MALL&amp;POS)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[</a:t>
            </a:r>
            <a:r>
              <a:rPr lang="ko-KR" altLang="en-US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 생성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]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1.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삭제 대상 건 선택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삭제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 건 삭제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FBS_NO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가 연결 된 건은 삭제 할 수 없다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 -&gt; FBS_NO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연결취소 후 삭제 가능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입금내역 업로드 및 조회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ZTRR0320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538" y="1869083"/>
            <a:ext cx="6313356" cy="2344446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80924" y="1995232"/>
            <a:ext cx="293245" cy="18625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341313" y="228392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205840" y="200399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518026" y="2275145"/>
            <a:ext cx="193174" cy="183742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737" y="4709422"/>
            <a:ext cx="9124314" cy="782251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8142287" y="5109495"/>
            <a:ext cx="1360964" cy="30436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21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[</a:t>
            </a:r>
            <a:r>
              <a:rPr lang="ko-KR" altLang="en-US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 및 취소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]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1.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회사코드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1000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예수금 조회 조건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입금내역 조회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- Mall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또는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통장으로 입금 된 내역을 확인 함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.(FBS_NO)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매입사 입금내역 조회 조건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Mall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 업로드 내역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POS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입금확정 내역 조회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4. I/F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구분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MALL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과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 구분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5.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처리구분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신규등록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FBS_NO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를 연결하지 않은 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 및 취소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FBS_NO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를 연결한 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전체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FBS_NO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연결 유무 상관없이 모든 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6.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실행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1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. 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예수금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 조건과 </a:t>
            </a:r>
            <a:r>
              <a:rPr lang="ko-KR" altLang="en-US" sz="1100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</a:rPr>
              <a:t>매입사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입금내역 조회 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조건을 적절하게 활용하여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FBS_NO </a:t>
            </a:r>
            <a:r>
              <a:rPr lang="ko-KR" altLang="en-US" sz="1100" b="0" kern="100">
                <a:latin typeface="맑은 고딕" pitchFamily="50" charset="-127"/>
                <a:ea typeface="맑은 고딕" pitchFamily="50" charset="-127"/>
                <a:cs typeface="Times New Roman"/>
              </a:rPr>
              <a:t>연결을 원할하게 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함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카드수금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FBS_NO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연결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ZTRR0330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91" y="1336679"/>
            <a:ext cx="6193602" cy="4184641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02116" y="2471687"/>
            <a:ext cx="5890249" cy="81596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320870" y="247808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502116" y="2122696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320870" y="212908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502116" y="3406712"/>
            <a:ext cx="5890249" cy="131843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320870" y="341310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502116" y="5053753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20870" y="506014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502116" y="5235069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320870" y="524146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491957" y="1651364"/>
            <a:ext cx="160090" cy="18625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290390" y="165136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4726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카드수금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FBS_NO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연결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ZTRR0330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726" y="756885"/>
            <a:ext cx="8417792" cy="4680922"/>
          </a:xfrm>
          <a:prstGeom prst="rect">
            <a:avLst/>
          </a:prstGeom>
        </p:spPr>
      </p:pic>
      <p:sp>
        <p:nvSpPr>
          <p:cNvPr id="23" name="직사각형 22"/>
          <p:cNvSpPr/>
          <p:nvPr/>
        </p:nvSpPr>
        <p:spPr>
          <a:xfrm>
            <a:off x="631727" y="2846043"/>
            <a:ext cx="2808312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450480" y="285243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631726" y="3782147"/>
            <a:ext cx="288031" cy="165566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696926" y="353517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4621030" y="3782147"/>
            <a:ext cx="763224" cy="165566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Oval 14"/>
          <p:cNvSpPr>
            <a:spLocks noChangeArrowheads="1"/>
          </p:cNvSpPr>
          <p:nvPr/>
        </p:nvSpPr>
        <p:spPr bwMode="auto">
          <a:xfrm>
            <a:off x="4898004" y="353517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6835274" y="3782147"/>
            <a:ext cx="763224" cy="165566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7598498" y="3782147"/>
            <a:ext cx="763224" cy="165566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7138071" y="353517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7959770" y="353517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6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631727" y="1232009"/>
            <a:ext cx="3168352" cy="46190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450480" y="123840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7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631727" y="985039"/>
            <a:ext cx="1152128" cy="18625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>
            <a:off x="450480" y="98503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8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0838" y="5442887"/>
            <a:ext cx="8921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FBS_NO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통장에 입금 된 내역 선택</a:t>
            </a:r>
            <a:endParaRPr lang="en-US" altLang="ko-KR" sz="11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연결된 예상 입금액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FBS_NO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 연결되어 있는 금액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매입사입금내역 선택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FBS_NO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 해당하는 건을 선택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1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결제금액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결제한 금액</a:t>
            </a:r>
            <a:endParaRPr lang="en-US" altLang="ko-KR" sz="11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1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수수료합계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수수료 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+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수수료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VAT</a:t>
            </a:r>
          </a:p>
          <a:p>
            <a:r>
              <a:rPr lang="en-US" altLang="ko-KR" sz="11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예상 입금액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결제금액 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수수료합계</a:t>
            </a:r>
            <a:endParaRPr lang="en-US" altLang="ko-KR" sz="11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1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예수금 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=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선택한 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FBS_NO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금액 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 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승인금액 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=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선택한 결제금액의 합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예상입금액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=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선택한 예상 입금액의 합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수수료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예상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):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선택한 수수료합계의 합</a:t>
            </a:r>
            <a:endParaRPr lang="ko-KR" altLang="en-US" sz="1100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453630" y="2846043"/>
            <a:ext cx="778496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3721264" y="263852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38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[</a:t>
            </a:r>
            <a:r>
              <a:rPr lang="ko-KR" altLang="en-US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 및 취소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]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1.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회사코드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1000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예수금 조회 조건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입금내역 조회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- Mall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또는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통장으로 입금 된 내역을 확인 함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.(FBS_NO)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매입사 입금내역 조회 조건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Mall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 업로드 내역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POS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입금확정 내역 조회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4. I/F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구분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MALL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과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 구분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5.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처리구분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신규등록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FBS_NO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를 연결하지 않은 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 및 취소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FBS_NO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를 연결한 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전체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FBS_NO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연결 유무 상관없이 모든 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6.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조회구분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-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수금처리 건 미포함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수금완료 건을 제외 하고 조회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-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수금처리 건 포함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수금완료 건을 포함하여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카드수금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FBS_NO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연결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ZTRR0330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62" y="1202749"/>
            <a:ext cx="5794234" cy="4452501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93556" y="2420887"/>
            <a:ext cx="5890249" cy="81159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412310" y="242728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593556" y="2009160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12310" y="201555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593556" y="3355912"/>
            <a:ext cx="5890249" cy="136923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12310" y="336230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593556" y="5053753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412310" y="506014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593556" y="5235069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412310" y="524146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593556" y="5416385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412310" y="542277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6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669449" y="1520767"/>
            <a:ext cx="250309" cy="21672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491124" y="155123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997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카드수금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FBS_NO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연결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ZTRR0330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22" y="743260"/>
            <a:ext cx="8840639" cy="4007205"/>
          </a:xfrm>
          <a:prstGeom prst="rect">
            <a:avLst/>
          </a:prstGeom>
        </p:spPr>
      </p:pic>
      <p:sp>
        <p:nvSpPr>
          <p:cNvPr id="27" name="직사각형 26"/>
          <p:cNvSpPr/>
          <p:nvPr/>
        </p:nvSpPr>
        <p:spPr>
          <a:xfrm>
            <a:off x="631727" y="2153176"/>
            <a:ext cx="2808312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Oval 14"/>
          <p:cNvSpPr>
            <a:spLocks noChangeArrowheads="1"/>
          </p:cNvSpPr>
          <p:nvPr/>
        </p:nvSpPr>
        <p:spPr bwMode="auto">
          <a:xfrm>
            <a:off x="450480" y="215956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611406" y="3782147"/>
            <a:ext cx="288031" cy="99722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676606" y="353517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631726" y="1232009"/>
            <a:ext cx="3384375" cy="46190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450480" y="123840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631727" y="985039"/>
            <a:ext cx="1152128" cy="18625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>
            <a:off x="450480" y="98503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0838" y="4885735"/>
            <a:ext cx="892184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FBS_NO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 해주면 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내역이 화면에 보여진다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FBS_NO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 시 내역이 보여 진다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매입사 입금내역 선택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FBS_NO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연결 취소 할 대상을 선택 한다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카드수금이 완료되었으면 선택할 수 없다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수금취소 후 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FBS_NO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연결 취소 가능</a:t>
            </a:r>
            <a:endParaRPr lang="en-US" altLang="ko-KR" sz="11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100" b="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연결취소</a:t>
            </a:r>
            <a:endParaRPr lang="ko-KR" altLang="en-US" sz="1100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797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[</a:t>
            </a:r>
            <a:r>
              <a:rPr lang="ko-KR" altLang="en-US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미처리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]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1.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회사코드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1000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예수금 조회 조건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입금내역 조회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- Mall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또는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통장으로 입금 된 내역을 확인 함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.(FBS_NO)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매입사 입금내역 조회 조건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Mall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 업로드 내역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POS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입금확정 내역 조회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4.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정산구분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미처리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FBS_NO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연결 후 수금 처리하지 않은 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처리완료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수금처리완료 건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5.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실행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005077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카드수금관리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ZTRR0340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42" y="1235885"/>
            <a:ext cx="6157542" cy="4276824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473253" y="2530515"/>
            <a:ext cx="5631082" cy="78466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292006" y="250997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473253" y="2142304"/>
            <a:ext cx="5631082" cy="18625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292006" y="214230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473253" y="3514525"/>
            <a:ext cx="5631082" cy="132379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292006" y="347548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73253" y="5112360"/>
            <a:ext cx="5631082" cy="18625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292006" y="511236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549145" y="1572982"/>
            <a:ext cx="250309" cy="21672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370820" y="160345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003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카드수금관리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ZTRR0340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37" y="863746"/>
            <a:ext cx="9229737" cy="1197102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415702" y="1556792"/>
            <a:ext cx="144016" cy="504056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227503" y="154217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1012086" y="1144176"/>
            <a:ext cx="936104" cy="19659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1401323" y="95514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2071524" y="1141395"/>
            <a:ext cx="648434" cy="19937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2337427" y="95514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8592734" y="1581748"/>
            <a:ext cx="936104" cy="44862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482044" y="1581748"/>
            <a:ext cx="1110690" cy="44862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7980577" y="139549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2’</a:t>
            </a:r>
          </a:p>
        </p:txBody>
      </p:sp>
      <p:sp>
        <p:nvSpPr>
          <p:cNvPr id="27" name="Oval 14"/>
          <p:cNvSpPr>
            <a:spLocks noChangeArrowheads="1"/>
          </p:cNvSpPr>
          <p:nvPr/>
        </p:nvSpPr>
        <p:spPr bwMode="auto">
          <a:xfrm>
            <a:off x="8916681" y="139549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3’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2331" y="2133279"/>
            <a:ext cx="892184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대상건 </a:t>
            </a:r>
            <a:r>
              <a:rPr lang="ko-KR" altLang="en-US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여러 건 동시 선택 가능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수금등록대상 </a:t>
            </a:r>
            <a:r>
              <a:rPr lang="ko-KR" altLang="en-US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점검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수금 가능 여부 체크</a:t>
            </a:r>
            <a:endParaRPr lang="en-US" altLang="ko-KR" sz="11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2’.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수금등록대상 점검 결과 값 출력</a:t>
            </a:r>
            <a:endParaRPr lang="en-US" altLang="ko-KR" sz="11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수금등록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수금등록</a:t>
            </a:r>
            <a:endParaRPr lang="en-US" altLang="ko-KR" sz="11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3’.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수금등록이 정상적으로 완료되면 카드수금전표가 생성 됨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1100" b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19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[</a:t>
            </a:r>
            <a:r>
              <a:rPr lang="ko-KR" altLang="en-US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처리완료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]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1.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회사코드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1000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예수금 조회 조건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입금내역 조회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- Mall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또는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통장으로 입금 된 내역을 확인 함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.(FBS_NO)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매입사 입금내역 조회 조건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Mall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 업로드 내역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POS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입금확정 내역 조회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4.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정산구분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미처리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FBS_NO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연결 후 수금 처리하지 않은 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처리완료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수금처리완료 건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5.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실행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카드수금관리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ZTRR0340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599" y="1302080"/>
            <a:ext cx="5556821" cy="425384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473253" y="2398435"/>
            <a:ext cx="5631082" cy="78466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292006" y="237789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473253" y="2049088"/>
            <a:ext cx="5631082" cy="18625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292006" y="204908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473253" y="3260525"/>
            <a:ext cx="5631082" cy="1104579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292006" y="3221482"/>
            <a:ext cx="157629" cy="15541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73253" y="5285080"/>
            <a:ext cx="5631082" cy="18625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292006" y="528508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549145" y="1572982"/>
            <a:ext cx="250309" cy="21672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370820" y="160345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909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카드수금관리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ZTRR0340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22331" y="2133279"/>
            <a:ext cx="89218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대상건 </a:t>
            </a:r>
            <a:r>
              <a:rPr lang="ko-KR" altLang="en-US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선택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여러 건 동시 선택 가능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수금취소</a:t>
            </a:r>
            <a:endParaRPr lang="en-US" altLang="ko-KR" sz="1100" b="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2’.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수금취소 결과 값 출력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1100" b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87" y="929579"/>
            <a:ext cx="9780826" cy="1109563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171853" y="1499405"/>
            <a:ext cx="144016" cy="504056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-16346" y="148478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703734" y="1166956"/>
            <a:ext cx="720080" cy="17381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991766" y="95514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7554564" y="1561428"/>
            <a:ext cx="2255426" cy="44862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8053097" y="137517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2’</a:t>
            </a:r>
          </a:p>
        </p:txBody>
      </p:sp>
    </p:spTree>
    <p:extLst>
      <p:ext uri="{BB962C8B-B14F-4D97-AF65-F5344CB8AC3E}">
        <p14:creationId xmlns:p14="http://schemas.microsoft.com/office/powerpoint/2010/main" val="614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056089"/>
              </p:ext>
            </p:extLst>
          </p:nvPr>
        </p:nvGraphicFramePr>
        <p:xfrm>
          <a:off x="5056188" y="4622801"/>
          <a:ext cx="4576762" cy="2089912"/>
        </p:xfrm>
        <a:graphic>
          <a:graphicData uri="http://schemas.openxmlformats.org/drawingml/2006/table">
            <a:tbl>
              <a:tblPr/>
              <a:tblGrid>
                <a:gridCol w="472082"/>
                <a:gridCol w="1138448"/>
                <a:gridCol w="2966232"/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1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ZTRR0350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[TR]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카드입금예정리스트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(POS) 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ZTRR0320 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입금내역 업로드 및 조회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ZTRR0330 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카드수금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FBS_NO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연결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ZTRR0340</a:t>
                      </a: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카드수금관리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MALL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은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PG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사를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통해 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카드 결제 내역을 확인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, POS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VAN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사를 통해 카드 결제 내역을 확인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FontTx/>
              <a:buAutoNum type="arabicPeriod"/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계좌 입금 건에 대한 내용 파악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카드사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PG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사 </a:t>
            </a: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</a:rPr>
              <a:t>입금분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228600" indent="-228600">
              <a:buFontTx/>
              <a:buAutoNum type="arabicPeriod"/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카드 결제내역과 계좌 입금 건을 연결 지어 수금처리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계좌 입금 건에 대한 수금 내용 파악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카드사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/PG</a:t>
            </a:r>
            <a:r>
              <a:rPr lang="ko-KR" altLang="en-US" b="0" smtClean="0">
                <a:latin typeface="맑은 고딕" pitchFamily="50" charset="-127"/>
                <a:ea typeface="맑은 고딕" pitchFamily="50" charset="-127"/>
              </a:rPr>
              <a:t>사 </a:t>
            </a: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</a:rPr>
              <a:t>입금분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수금 해당월에 예수금 잔여내역이 남아있는지 확인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필요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예수금 잔여내역이 남아있으면 수금을 덜 잡은 것임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892781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 1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입금 지급 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이정택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20180108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 1 - 1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카드수금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(MALL&amp;POS)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회사코드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1000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거래일자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카드승인일자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예상 입금일자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카드사 예상입금 일자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4.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매입사구분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카드사 구분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5.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실행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카드입금내역 리스트는 하루에 한 번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KICC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로 부터 수신 됩니다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거래일자는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From ~ To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로 넉넉하게 주세요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[TR]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카드입금예정리스트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ZTRR0350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709" y="1204694"/>
            <a:ext cx="6009489" cy="2584346"/>
          </a:xfrm>
          <a:prstGeom prst="rect">
            <a:avLst/>
          </a:prstGeom>
        </p:spPr>
      </p:pic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87709" y="206084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642416" y="2658285"/>
            <a:ext cx="4880511" cy="15312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42416" y="2853314"/>
            <a:ext cx="4880511" cy="15312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42416" y="3048343"/>
            <a:ext cx="4880511" cy="153123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87709" y="263844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87709" y="284339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487709" y="302582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453777" y="153952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622096" y="1539524"/>
            <a:ext cx="146143" cy="165697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91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상태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녹색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반영완료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휴지통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삭제한 내역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공란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미반영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입금번호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매장 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카드사 별 합계로 입금번호 채번 됨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매입사구분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카드사 구분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4.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거래처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매장코드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5.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예상 입금일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결제 건 별로 실제입금일은 달라질 수 있음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6.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상세화면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해당건을 더블클릭 하거나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여러 건을 선택 후 상세화면버튼을 누르면 결제 건 별 내역 확인 가능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7.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확정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확정 대상을 선택하고 확정버튼 클릭 시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수금 대상으로 확정 됨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매장 별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카드사 별 합계로 확정 됨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</a:rPr>
              <a:t>예상입금일에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입금금액과 맞지 않는 경우 상세화면에서 건 별 내역을 확인하고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</a:t>
            </a:r>
          </a:p>
          <a:p>
            <a:pPr algn="just">
              <a:spcAft>
                <a:spcPts val="0"/>
              </a:spcAft>
              <a:defRPr/>
            </a:pP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ZTRR0320 - [TR] </a:t>
            </a:r>
            <a:r>
              <a:rPr lang="ko-KR" altLang="en-US" sz="1100" b="0" kern="100">
                <a:latin typeface="맑은 고딕" pitchFamily="50" charset="-127"/>
                <a:ea typeface="맑은 고딕" pitchFamily="50" charset="-127"/>
                <a:cs typeface="Times New Roman"/>
              </a:rPr>
              <a:t>입금내역 업로드 및 조회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(MALL &amp; POS) 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를 통해 입금내역을 직접 업로드함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008433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[TR]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카드입금예정리스트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ZTRR0350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479" y="1171798"/>
            <a:ext cx="6279176" cy="3841378"/>
          </a:xfrm>
          <a:prstGeom prst="rect">
            <a:avLst/>
          </a:prstGeom>
        </p:spPr>
      </p:pic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592842" y="170080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582321" y="1892535"/>
            <a:ext cx="193422" cy="225654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1885059" y="170080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1351806" y="1892535"/>
            <a:ext cx="1224136" cy="225654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575940" y="1892535"/>
            <a:ext cx="1440161" cy="225654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3241092" y="170080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4016102" y="1892535"/>
            <a:ext cx="533252" cy="225654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Oval 14"/>
          <p:cNvSpPr>
            <a:spLocks noChangeArrowheads="1"/>
          </p:cNvSpPr>
          <p:nvPr/>
        </p:nvSpPr>
        <p:spPr bwMode="auto">
          <a:xfrm>
            <a:off x="4198444" y="170080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979504" y="170080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796367" y="1892535"/>
            <a:ext cx="555437" cy="225654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671656" y="127850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6</a:t>
            </a:r>
          </a:p>
        </p:txBody>
      </p:sp>
      <p:sp>
        <p:nvSpPr>
          <p:cNvPr id="43" name="Oval 14"/>
          <p:cNvSpPr>
            <a:spLocks noChangeArrowheads="1"/>
          </p:cNvSpPr>
          <p:nvPr/>
        </p:nvSpPr>
        <p:spPr bwMode="auto">
          <a:xfrm>
            <a:off x="1272989" y="127850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732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[TR]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카드입금예정리스트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ZTRR0350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8220" y="765577"/>
            <a:ext cx="997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I. </a:t>
            </a:r>
            <a:r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상세 화면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95" y="980728"/>
            <a:ext cx="9217024" cy="2192156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631726" y="2138072"/>
            <a:ext cx="936104" cy="64807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020963" y="191094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8850798" y="2138072"/>
            <a:ext cx="631106" cy="64807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9087536" y="195181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579852" y="2138072"/>
            <a:ext cx="1308457" cy="64807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5155265" y="191094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0838" y="3213756"/>
            <a:ext cx="4453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입금번호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SEQ : SEQ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는 입금번호에 개별 건별로 순번이 매겨진다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예상 입금일은 같지만 거래일자는 다를 수 있음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3.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승인번호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건 별 내역은 승인번호를 확인 할 수 있음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4. Back </a:t>
            </a:r>
            <a:r>
              <a:rPr lang="ko-KR" altLang="en-US" sz="1100" b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버튼 클릭 시 확정 화면으로 돌아감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100" b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2460580" y="105431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2472178" y="1033100"/>
            <a:ext cx="166351" cy="220556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8220" y="3965396"/>
            <a:ext cx="1616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II. </a:t>
            </a:r>
            <a:r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내역 재 확정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20" y="4242395"/>
            <a:ext cx="8086725" cy="206692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50838" y="6324709"/>
            <a:ext cx="5126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삭제한 내역을 선택하고 확정하면 상태가 삭제에서 확정으로 상태로 갱신됨</a:t>
            </a:r>
            <a:r>
              <a:rPr lang="en-US" altLang="ko-KR" sz="1100" b="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100" b="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60783" y="5579080"/>
            <a:ext cx="1207047" cy="16522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1330845" y="4642204"/>
            <a:ext cx="453010" cy="22695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00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[TR]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카드입금예정리스트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ZTRR0350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8220" y="765577"/>
            <a:ext cx="2218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III. POS </a:t>
            </a:r>
            <a:r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입금반송정보 구성도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77" y="1042577"/>
            <a:ext cx="9304928" cy="554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3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[</a:t>
            </a:r>
            <a:r>
              <a:rPr lang="ko-KR" altLang="en-US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 생성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]</a:t>
            </a: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회사코드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1000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I/F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구분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MALL, POS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를 구분하여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File Upload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정산구분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 생성 시에는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Excel File Upload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를 통해 카드수금 대상 건을 생성 한다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 선택 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Upload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한 내역을 확인하거나 삭제가 가능 함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4.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파일경로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 생성을 위한 파일 위치 지정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5.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실행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대상 건을 중복으로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Upload 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시 중복 생성 됨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MALL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은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PG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사에서 입금내역을 확인 하고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Upload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양식이 맞춰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Excel</a:t>
            </a:r>
            <a:r>
              <a:rPr lang="ko-KR" altLang="en-US" sz="1100" b="0" kern="10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작성 후 업로드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는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[TR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] </a:t>
            </a:r>
            <a:r>
              <a:rPr lang="ko-KR" altLang="en-US" sz="1100" b="0" kern="100">
                <a:latin typeface="맑은 고딕" pitchFamily="50" charset="-127"/>
                <a:ea typeface="맑은 고딕" pitchFamily="50" charset="-127"/>
                <a:cs typeface="Times New Roman"/>
              </a:rPr>
              <a:t>카드입금예정리스트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(POS) 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프로그램에서 확정하거나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확정하지 못한 내역은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Upload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양식에 맞춰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Excel 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작성 후 업로드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623630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입금내역 업로드 및 조회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ZTRR0320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29" y="1340768"/>
            <a:ext cx="6236229" cy="3337322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02116" y="4007436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320870" y="401382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502116" y="2239351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320870" y="224574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502116" y="4204088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320870" y="421048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502116" y="4396736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20870" y="440312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502116" y="1696932"/>
            <a:ext cx="201617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320870" y="170332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0251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[</a:t>
            </a:r>
            <a:r>
              <a:rPr lang="ko-KR" altLang="en-US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신규 생성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]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0.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업로드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내역을 확인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금액 확인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거래처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채권그룹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지점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담당자 정보가 정확한지 확인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저장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화면에 보이는 내역이 저장 됨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수정사항이 있을 경우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 Back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입금번호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정상적으로 저장이 되었으면 입금번호가 채번 됨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저장 버튼 클릭 시 화면에 보이는 값이 모두 저장 됨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</a:p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</a:rPr>
              <a:t>수정사항있을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경우 엑셀 수정 후 다시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Upload 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함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입금내역 업로드 및 조회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ZTRR0320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89" y="2000374"/>
            <a:ext cx="6248702" cy="1733021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410489" y="2139248"/>
            <a:ext cx="293245" cy="186255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229243" y="213924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818979" y="2241398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703734" y="2436676"/>
            <a:ext cx="360040" cy="113634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62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[</a:t>
            </a:r>
            <a:r>
              <a:rPr lang="ko-KR" altLang="en-US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]</a:t>
            </a: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회사코드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: 1000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입력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2. I/F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구분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: MALL,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POS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 구분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3.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정산구분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 선택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4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조회조건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수금처리 건 미포함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수금완료 건을 제외 하고 조회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-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수금처리 건 포함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수금완료 건을 포함하여 조회</a:t>
            </a: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5.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실행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[TR] </a:t>
                      </a: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입금내역 업로드 및 조회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(MALL &amp; POS)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ZTRR0320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38" y="1359572"/>
            <a:ext cx="6257552" cy="3496867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02116" y="3966796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320870" y="397318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502116" y="2239351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320870" y="224574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502116" y="4163448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320870" y="416984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502116" y="4550648"/>
            <a:ext cx="5890249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20870" y="455704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502116" y="1696932"/>
            <a:ext cx="201617" cy="1926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320870" y="170332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3931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32170</TotalTime>
  <Words>1771</Words>
  <Application>Microsoft Office PowerPoint</Application>
  <PresentationFormat>사용자 지정</PresentationFormat>
  <Paragraphs>404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돋움</vt:lpstr>
      <vt:lpstr>맑은 고딕</vt:lpstr>
      <vt:lpstr>Arial</vt:lpstr>
      <vt:lpstr>Lucida Sans Unicode</vt:lpstr>
      <vt:lpstr>Times New Roman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이지송</cp:lastModifiedBy>
  <cp:revision>2291</cp:revision>
  <cp:lastPrinted>2001-03-14T06:43:19Z</cp:lastPrinted>
  <dcterms:created xsi:type="dcterms:W3CDTF">2000-09-28T11:17:09Z</dcterms:created>
  <dcterms:modified xsi:type="dcterms:W3CDTF">2018-01-09T04:52:28Z</dcterms:modified>
</cp:coreProperties>
</file>