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2" r:id="rId2"/>
    <p:sldId id="567" r:id="rId3"/>
    <p:sldId id="605" r:id="rId4"/>
    <p:sldId id="608" r:id="rId5"/>
    <p:sldId id="607" r:id="rId6"/>
    <p:sldId id="566" r:id="rId7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76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574134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2018.1.15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864715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판가 마스터 관리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소비자 가격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1.3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20180115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1.3.1 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판가마스터 신규 적용에 대한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등록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 가격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036639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판가마스터 적용 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소비자 가격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 &amp; POS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적용되는 소비자 가격을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등록한 다음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Mall &amp; POS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전송하는 절차를 의미함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해당 소비자 가격은  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부가세를 포함한 가격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을 의미함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따라서 판가 분석을 할 때 순수 판가를 가지고 분석을 할 때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해당 가격에서 부가세를 제외하여야 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적용대상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 Mall /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직영점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POS / SIS POS /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가맹점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POS</a:t>
            </a:r>
          </a:p>
          <a:p>
            <a:pPr>
              <a:defRPr/>
            </a:pP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자재마스터를 선행적으로 등록 해야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소비자가격은 자재 마스터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Level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 설정 처리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POS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 판매를 위해 사전에 고객 과 자재 마스터를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등록 한 다음  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 마스터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맨 마지막 등록해야 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판가의 신규 적용기간과 관련하여    만약 신규 적용일자가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지났을 경우에는   적용 일자를 소급할 수 없다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Ex)  2018.01.01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날 적용인데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 2018.01.15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일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과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POS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에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I/F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시켜 적용을 했다면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1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15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일 부터 판가적용이 될 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것이다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198954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판가 마스터 관리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소비자 가격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1.3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20180115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1.3.1 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판가마스터 신규 적용에 대한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등록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 가격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효력 시작일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u="sng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개념 </a:t>
            </a:r>
            <a:r>
              <a:rPr lang="en-US" altLang="ko-KR" u="sng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u="sng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판가가 적용되기 시작하는 </a:t>
            </a:r>
            <a:endParaRPr lang="en-US" altLang="ko-KR" u="sng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     </a:t>
            </a:r>
            <a:r>
              <a:rPr lang="ko-KR" altLang="en-US" u="sng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첫 날짜를 의미함</a:t>
            </a:r>
            <a:endParaRPr lang="en-US" altLang="ko-KR" u="sng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2018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일 부터 적용되는 것이라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한다면  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FROM 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조건을 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2018/01/01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以前 날짜로 입력해야 함</a:t>
            </a:r>
            <a:endParaRPr lang="en-US" altLang="ko-KR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(1)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미 전송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신규로 전송 할 대상이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나타남 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(2)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전송실패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ERROR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 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LIST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조회되고 재 전송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(3)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성공 및 전체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성공 된 마스터를 조회 할 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전체를 선택하면 성공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실패된 마스터를 모두 조회함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Mall &amp;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과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POS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적용 판가 마스터의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Interface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적용 기준은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효력시작일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기준으로 적용되므로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신규판가의 적용이 필요하다면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판가 적용일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효력 시작일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以前에 반드시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Mall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적용 시켜야 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2. Mall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POS , SAP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모두 소급 적용의 개념이 없다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. 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20850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판가마스터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 가격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7424" r="49835" b="63517"/>
          <a:stretch/>
        </p:blipFill>
        <p:spPr>
          <a:xfrm>
            <a:off x="559718" y="1769334"/>
            <a:ext cx="5167659" cy="237974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 flipV="1">
            <a:off x="581058" y="2420888"/>
            <a:ext cx="3507051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 flipV="1">
            <a:off x="581058" y="3138798"/>
            <a:ext cx="3507051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 flipV="1">
            <a:off x="581058" y="3626230"/>
            <a:ext cx="3507051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415702" y="242088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15702" y="31449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415702" y="364182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718" y="1351801"/>
            <a:ext cx="5883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판가마스터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소비자 가격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부가세 포함됨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의  </a:t>
            </a:r>
            <a:r>
              <a:rPr lang="en-US" altLang="ko-KR" dirty="0" smtClean="0"/>
              <a:t>Mall 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POS </a:t>
            </a:r>
            <a:r>
              <a:rPr lang="ko-KR" altLang="en-US" dirty="0" smtClean="0"/>
              <a:t>의 반영 </a:t>
            </a:r>
            <a:r>
              <a:rPr lang="en-US" altLang="ko-KR" dirty="0" smtClean="0"/>
              <a:t>IF </a:t>
            </a:r>
            <a:r>
              <a:rPr lang="ko-KR" altLang="en-US" dirty="0" smtClean="0"/>
              <a:t>프로그램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고객을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수도 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err="1">
                <a:latin typeface="맑은 고딕" pitchFamily="50" charset="-127"/>
                <a:ea typeface="맑은 고딕" pitchFamily="50" charset="-127"/>
                <a:cs typeface="Times New Roman"/>
              </a:rPr>
              <a:t>건별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선택 할 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효력시작일은 판가가 적용되기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시작하는 첫 날짜를 의미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초기 </a:t>
            </a: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Selection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화면에서 효력 시작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일에 해당 되는 날짜 보다 앞선 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날짜를 입력해야 해당 사항을 조회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할 수 있다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앞 초기 화면에서 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   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하고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들어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왔을 경우</a:t>
            </a: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판가마스터의 경우 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변경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”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의 개념이 무의미 함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판가 마스터의 판가 오류가 있고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효력시작일이 변화지 않았다면 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T-CODE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VK11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수정된 판가를 재등록 한 後 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효력시작일은 똑같이 함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 생성을 </a:t>
            </a:r>
            <a:endParaRPr lang="en-US" altLang="ko-KR" sz="110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하면 됨</a:t>
            </a:r>
            <a:endParaRPr lang="en-US" altLang="ko-KR" sz="110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판가마스터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 가격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462" r="45087" b="58971"/>
          <a:stretch/>
        </p:blipFill>
        <p:spPr>
          <a:xfrm>
            <a:off x="584492" y="1772816"/>
            <a:ext cx="5438806" cy="19258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9718" y="1351801"/>
            <a:ext cx="5883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판가마스터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소비자 가격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부가세 포함됨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의  </a:t>
            </a:r>
            <a:r>
              <a:rPr lang="en-US" altLang="ko-KR" dirty="0" smtClean="0"/>
              <a:t>Mall  </a:t>
            </a:r>
            <a:r>
              <a:rPr lang="ko-KR" altLang="en-US" dirty="0" smtClean="0"/>
              <a:t>전송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 flipV="1">
            <a:off x="653067" y="1916832"/>
            <a:ext cx="986771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 flipV="1">
            <a:off x="653067" y="2240437"/>
            <a:ext cx="194683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474097" y="191683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74097" y="229620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6" name="직사각형 15"/>
          <p:cNvSpPr/>
          <p:nvPr/>
        </p:nvSpPr>
        <p:spPr>
          <a:xfrm flipV="1">
            <a:off x="1641894" y="2296205"/>
            <a:ext cx="927358" cy="140242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026758" y="210994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54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고객을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수도 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err="1">
                <a:latin typeface="맑은 고딕" pitchFamily="50" charset="-127"/>
                <a:ea typeface="맑은 고딕" pitchFamily="50" charset="-127"/>
                <a:cs typeface="Times New Roman"/>
              </a:rPr>
              <a:t>건별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선택 할 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POS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효력시작일은 판가가 적용되기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시작하는 첫 날짜를 의미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초기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Selection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화면에서 효력 시작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일에 해당 되는 날짜 보다 앞선 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날짜를 입력해야 해당 사항을 조회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할 수 있다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앞 초기 화면에서 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POS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선택하고</a:t>
            </a: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들어 왔을 경우</a:t>
            </a: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418645" y="11619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판가마스터의 경우  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변경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”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의 개념이 무의미 함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판가 마스터의 판가 오류가 있고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효력시작일이 변화지 않았다면  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T-CODE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VK11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수정된 판가를 재등록 한 後  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효력시작일은 똑같이 함 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 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 생성을 </a:t>
            </a:r>
            <a:endParaRPr lang="en-US" altLang="ko-KR" sz="110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하면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됨</a:t>
            </a:r>
            <a:endParaRPr lang="en-US" altLang="ko-KR" sz="110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판가마스터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 가격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017" r="46833" b="53916"/>
          <a:stretch/>
        </p:blipFill>
        <p:spPr>
          <a:xfrm>
            <a:off x="562661" y="1772816"/>
            <a:ext cx="5829705" cy="2232248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 flipV="1">
            <a:off x="653067" y="1927267"/>
            <a:ext cx="986771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 flipV="1">
            <a:off x="581059" y="2250872"/>
            <a:ext cx="194683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415702" y="192726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415702" y="227687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9718" y="1340768"/>
            <a:ext cx="5883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판가마스터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소비자 가격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부가세 포함됨 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의  </a:t>
            </a:r>
            <a:r>
              <a:rPr lang="en-US" altLang="ko-KR" dirty="0" smtClean="0"/>
              <a:t>POS  </a:t>
            </a:r>
            <a:r>
              <a:rPr lang="ko-KR" altLang="en-US" dirty="0" smtClean="0"/>
              <a:t>전송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 flipV="1">
            <a:off x="1792600" y="2296205"/>
            <a:ext cx="927358" cy="140242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026758" y="210994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9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32523</TotalTime>
  <Words>821</Words>
  <Application>Microsoft Office PowerPoint</Application>
  <PresentationFormat>사용자 지정</PresentationFormat>
  <Paragraphs>188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2374</cp:revision>
  <cp:lastPrinted>2001-03-14T06:43:19Z</cp:lastPrinted>
  <dcterms:created xsi:type="dcterms:W3CDTF">2000-09-28T11:17:09Z</dcterms:created>
  <dcterms:modified xsi:type="dcterms:W3CDTF">2018-04-23T10:02:30Z</dcterms:modified>
</cp:coreProperties>
</file>