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3" r:id="rId5"/>
    <p:sldId id="522" r:id="rId6"/>
    <p:sldId id="518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3"/>
            <p14:sldId id="522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116" d="100"/>
          <a:sy n="116" d="100"/>
        </p:scale>
        <p:origin x="1494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798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91CD9AE-B62D-4E98-B360-17968506A885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54065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149494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SD2.1.2 </a:t>
            </a:r>
            <a:r>
              <a:rPr lang="ko-KR" altLang="en-US" sz="2000" kern="0" dirty="0" smtClean="0"/>
              <a:t>쇼핑몰 배송진행 현황 수신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 smtClean="0"/>
              <a:t>Mall</a:t>
            </a:r>
            <a:r>
              <a:rPr lang="ko-KR" altLang="en-US" sz="1200" b="0" dirty="0" smtClean="0"/>
              <a:t>에서 결제 완료 후  </a:t>
            </a:r>
            <a:r>
              <a:rPr lang="en-US" altLang="ko-KR" sz="1200" b="0" dirty="0" smtClean="0"/>
              <a:t>CJ</a:t>
            </a:r>
            <a:r>
              <a:rPr lang="ko-KR" altLang="en-US" sz="1200" b="0" dirty="0" smtClean="0"/>
              <a:t>에서 택배 처리된 주문건의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정보를 수집할 목적으로 함</a:t>
            </a:r>
            <a:endParaRPr lang="en-US" altLang="ko-KR" sz="1200" b="0" dirty="0" smtClean="0"/>
          </a:p>
          <a:p>
            <a:pPr marL="228600" indent="-228600">
              <a:buAutoNum type="arabicPeriod" startAt="2"/>
              <a:defRPr/>
            </a:pPr>
            <a:r>
              <a:rPr lang="ko-KR" altLang="en-US" sz="1200" b="0" dirty="0" smtClean="0"/>
              <a:t>배송진행 중인 상품 </a:t>
            </a:r>
            <a:r>
              <a:rPr lang="en-US" altLang="ko-KR" sz="1200" b="0" dirty="0" smtClean="0"/>
              <a:t>LIST</a:t>
            </a:r>
            <a:r>
              <a:rPr lang="ko-KR" altLang="en-US" sz="1200" b="0" dirty="0" smtClean="0"/>
              <a:t>의 수량은 실제 </a:t>
            </a:r>
            <a:r>
              <a:rPr lang="en-US" altLang="ko-KR" sz="1200" b="0" dirty="0" smtClean="0"/>
              <a:t>SAP</a:t>
            </a:r>
            <a:r>
              <a:rPr lang="ko-KR" altLang="en-US" sz="1200" b="0" dirty="0" smtClean="0"/>
              <a:t>에서 출하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처리를 하지 않은 수량으로</a:t>
            </a:r>
            <a:r>
              <a:rPr lang="en-US" altLang="ko-KR" sz="1200" b="0" dirty="0" smtClean="0"/>
              <a:t>,  Mall</a:t>
            </a:r>
            <a:r>
              <a:rPr lang="ko-KR" altLang="en-US" sz="1200" b="0" dirty="0" smtClean="0"/>
              <a:t>에 실제 판매가능 한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재고 수량을 측정하기 위한 목적임 </a:t>
            </a:r>
            <a:endParaRPr lang="en-US" altLang="ko-KR" sz="1200" b="0" dirty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CJ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 출하 의뢰 요청 이후  아직 택배 배송완료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되지 않은 정보를  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IF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통해 전송 해 주어야 함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2.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해당 일자 기준 과거 판매된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주문 內  미 배송완료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된 것은 모두 반영처리 할 수 있도록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Mall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에서 정확한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Data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를 전송처리 해야 됨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일일 오전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6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시 기준으로 하여  현재 일자 기준 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    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배송 미완료 된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LSIT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를 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Mall 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SAP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전송 받는다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SD2.1.2 </a:t>
            </a:r>
            <a:r>
              <a:rPr lang="ko-KR" altLang="en-US" dirty="0" smtClean="0"/>
              <a:t>배송진행 중 주문현황 수신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04749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배송진행 중 주문현황 수신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485814"/>
              </p:ext>
            </p:extLst>
          </p:nvPr>
        </p:nvGraphicFramePr>
        <p:xfrm>
          <a:off x="266700" y="1420813"/>
          <a:ext cx="9366251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599"/>
                <a:gridCol w="2232139"/>
                <a:gridCol w="2592513"/>
              </a:tblGrid>
              <a:tr h="2794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98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8865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4344441"/>
              </p:ext>
            </p:extLst>
          </p:nvPr>
        </p:nvGraphicFramePr>
        <p:xfrm>
          <a:off x="271463" y="765175"/>
          <a:ext cx="9361488" cy="539750"/>
        </p:xfrm>
        <a:graphic>
          <a:graphicData uri="http://schemas.openxmlformats.org/drawingml/2006/table">
            <a:tbl>
              <a:tblPr/>
              <a:tblGrid>
                <a:gridCol w="808792"/>
                <a:gridCol w="1672141"/>
                <a:gridCol w="731889"/>
                <a:gridCol w="3081698"/>
                <a:gridCol w="998008"/>
                <a:gridCol w="998008"/>
                <a:gridCol w="1070952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배송진행 중 주문현황 수신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000622" y="2843458"/>
            <a:ext cx="1295400" cy="3603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일일 배송 미완료  주문 확인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8075613" y="1916113"/>
            <a:ext cx="1295400" cy="360362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일자 별 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정보 수신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8935" name="Text Box 151"/>
          <p:cNvSpPr txBox="1">
            <a:spLocks noChangeArrowheads="1"/>
          </p:cNvSpPr>
          <p:nvPr/>
        </p:nvSpPr>
        <p:spPr bwMode="auto">
          <a:xfrm>
            <a:off x="8901113" y="1728788"/>
            <a:ext cx="731838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SD2.1.2.1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cxnSp>
        <p:nvCxnSpPr>
          <p:cNvPr id="78941" name="꺾인 연결선 73"/>
          <p:cNvCxnSpPr>
            <a:cxnSpLocks noChangeShapeType="1"/>
            <a:endCxn id="66" idx="1"/>
          </p:cNvCxnSpPr>
          <p:nvPr/>
        </p:nvCxnSpPr>
        <p:spPr bwMode="auto">
          <a:xfrm flipV="1">
            <a:off x="3427412" y="2096294"/>
            <a:ext cx="4648201" cy="2880898"/>
          </a:xfrm>
          <a:prstGeom prst="bentConnector3">
            <a:avLst>
              <a:gd name="adj1" fmla="val 83319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직선 연결선 68"/>
          <p:cNvCxnSpPr/>
          <p:nvPr/>
        </p:nvCxnSpPr>
        <p:spPr bwMode="auto">
          <a:xfrm>
            <a:off x="0" y="620713"/>
            <a:ext cx="9904413" cy="0"/>
          </a:xfrm>
          <a:prstGeom prst="line">
            <a:avLst/>
          </a:prstGeom>
          <a:noFill/>
          <a:ln w="50800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175"/>
          <p:cNvSpPr txBox="1">
            <a:spLocks noChangeArrowheads="1"/>
          </p:cNvSpPr>
          <p:nvPr/>
        </p:nvSpPr>
        <p:spPr bwMode="auto">
          <a:xfrm>
            <a:off x="266700" y="137547"/>
            <a:ext cx="41094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pPr>
              <a:defRPr/>
            </a:pPr>
            <a:r>
              <a:rPr lang="en-US" altLang="ko-KR" dirty="0" smtClean="0"/>
              <a:t>SD2.1.2 </a:t>
            </a:r>
            <a:r>
              <a:rPr lang="ko-KR" altLang="en-US" dirty="0"/>
              <a:t>배송진행 중 주문현황 수신</a:t>
            </a:r>
            <a:endParaRPr lang="ko-KR" altLang="en-US" kern="0" dirty="0" smtClean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2000622" y="3790401"/>
            <a:ext cx="1295400" cy="3603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Data </a:t>
            </a: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집계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" name="AutoShape 66"/>
          <p:cNvSpPr>
            <a:spLocks noChangeArrowheads="1"/>
          </p:cNvSpPr>
          <p:nvPr/>
        </p:nvSpPr>
        <p:spPr bwMode="auto">
          <a:xfrm>
            <a:off x="2015113" y="4797192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cxnSp>
        <p:nvCxnSpPr>
          <p:cNvPr id="76" name="직선 화살표 연결선 82"/>
          <p:cNvCxnSpPr>
            <a:cxnSpLocks noChangeShapeType="1"/>
          </p:cNvCxnSpPr>
          <p:nvPr/>
        </p:nvCxnSpPr>
        <p:spPr bwMode="auto">
          <a:xfrm>
            <a:off x="2647950" y="3239697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직선 화살표 연결선 82"/>
          <p:cNvCxnSpPr>
            <a:cxnSpLocks noChangeShapeType="1"/>
          </p:cNvCxnSpPr>
          <p:nvPr/>
        </p:nvCxnSpPr>
        <p:spPr bwMode="auto">
          <a:xfrm>
            <a:off x="2647950" y="4179497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" name="Rectangle 71"/>
          <p:cNvSpPr>
            <a:spLocks noChangeArrowheads="1"/>
          </p:cNvSpPr>
          <p:nvPr/>
        </p:nvSpPr>
        <p:spPr bwMode="auto">
          <a:xfrm>
            <a:off x="5217297" y="1981200"/>
            <a:ext cx="1295400" cy="3603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일일 배송 완료</a:t>
            </a:r>
            <a:r>
              <a:rPr kumimoji="0" lang="en-US" altLang="ko-KR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LIST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꺾인 연결선 4"/>
          <p:cNvCxnSpPr>
            <a:stCxn id="78" idx="1"/>
            <a:endCxn id="22" idx="0"/>
          </p:cNvCxnSpPr>
          <p:nvPr/>
        </p:nvCxnSpPr>
        <p:spPr bwMode="auto">
          <a:xfrm rot="10800000" flipV="1">
            <a:off x="2648323" y="2161382"/>
            <a:ext cx="2568975" cy="682076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8075613" y="2843459"/>
            <a:ext cx="1295400" cy="36036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배송 진행 현황</a:t>
            </a:r>
            <a:endParaRPr kumimoji="0"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kumimoji="0" lang="ko-KR" altLang="en-US" sz="1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집계 및 분석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1" name="직선 화살표 연결선 82"/>
          <p:cNvCxnSpPr>
            <a:cxnSpLocks noChangeShapeType="1"/>
          </p:cNvCxnSpPr>
          <p:nvPr/>
        </p:nvCxnSpPr>
        <p:spPr bwMode="auto">
          <a:xfrm>
            <a:off x="8696622" y="2276475"/>
            <a:ext cx="0" cy="508636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217297" y="4688133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I/F</a:t>
            </a:r>
            <a:endParaRPr lang="ko-KR" altLang="en-US" dirty="0"/>
          </a:p>
        </p:txBody>
      </p:sp>
      <p:sp>
        <p:nvSpPr>
          <p:cNvPr id="82" name="Text Box 151"/>
          <p:cNvSpPr txBox="1">
            <a:spLocks noChangeArrowheads="1"/>
          </p:cNvSpPr>
          <p:nvPr/>
        </p:nvSpPr>
        <p:spPr bwMode="auto">
          <a:xfrm>
            <a:off x="8901113" y="2615473"/>
            <a:ext cx="731838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 smtClean="0">
                <a:solidFill>
                  <a:schemeClr val="tx1"/>
                </a:solidFill>
              </a:rPr>
              <a:t>SD2.1.2.2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SD2.1.2 </a:t>
            </a:r>
            <a:r>
              <a:rPr lang="ko-KR" altLang="en-US" dirty="0"/>
              <a:t>배송진행 중 주문현황 </a:t>
            </a:r>
            <a:r>
              <a:rPr lang="ko-KR" altLang="en-US" dirty="0" smtClean="0"/>
              <a:t>수신</a:t>
            </a:r>
            <a:endParaRPr lang="ko-KR" altLang="en-US" dirty="0" smtClean="0"/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367369"/>
              </p:ext>
            </p:extLst>
          </p:nvPr>
        </p:nvGraphicFramePr>
        <p:xfrm>
          <a:off x="271462" y="1796827"/>
          <a:ext cx="9361487" cy="3928139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876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SD2.1.2.1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배송진행정보 수신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시스템과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시스템간 배송처리 된 결과를 집계하여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분류한 다음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시스템이  배송 미완료 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Table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반영하면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그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통해 읽어 온다</a:t>
                      </a: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SD2.1.2.2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진행 정보 확인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통해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I/F  Report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근간으로 배송 중인 재고 현황을 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파악한다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Job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오전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1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3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586363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배송진행 중 주문현황 수신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0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>
          <a:xfrm>
            <a:off x="306388" y="145842"/>
            <a:ext cx="6503987" cy="338554"/>
          </a:xfrm>
        </p:spPr>
        <p:txBody>
          <a:bodyPr/>
          <a:lstStyle/>
          <a:p>
            <a:r>
              <a:rPr lang="en-US" altLang="ko-KR" dirty="0" smtClean="0"/>
              <a:t>SD2.1.2 </a:t>
            </a:r>
            <a:r>
              <a:rPr lang="ko-KR" altLang="en-US" dirty="0"/>
              <a:t>배송진행 중 주문현황 </a:t>
            </a:r>
            <a:r>
              <a:rPr lang="ko-KR" altLang="en-US" dirty="0" smtClean="0"/>
              <a:t>수신</a:t>
            </a:r>
            <a:endParaRPr lang="ko-KR" altLang="en-US" dirty="0" smtClean="0"/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694010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배송진행 중 주문현황 수신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68288" y="1768475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kumimoji="0" lang="ko-KR" altLang="en-US" sz="1200" b="0" dirty="0" smtClean="0">
                <a:solidFill>
                  <a:schemeClr val="tx1"/>
                </a:solidFill>
              </a:rPr>
              <a:t>업무 </a:t>
            </a:r>
            <a:r>
              <a:rPr kumimoji="0" lang="en-US" altLang="ko-KR" sz="1200" b="0" dirty="0" smtClean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1)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배송 진행 중인 상품 내역을 근간으로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SAP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의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Mall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전용재고에서  해당 수량 만큼을 차감 할 수 있어야 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    2)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배송 진행 중인 주문은 해당 일자 기준으로 과거에 주문 이력을 추적하여 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smtClean="0">
                <a:solidFill>
                  <a:schemeClr val="tx1"/>
                </a:solidFill>
              </a:rPr>
              <a:t>현재 까지 배송 완료되지 않은 것을 그 대상으로 해야 된다</a:t>
            </a:r>
            <a:r>
              <a:rPr kumimoji="0" lang="en-US" altLang="ko-KR" sz="1000" b="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19959</TotalTime>
  <Words>496</Words>
  <Application>Microsoft Office PowerPoint</Application>
  <PresentationFormat>사용자 지정</PresentationFormat>
  <Paragraphs>178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SD2.1.2 배송진행 중 주문현황 수신</vt:lpstr>
      <vt:lpstr>PowerPoint 프레젠테이션</vt:lpstr>
      <vt:lpstr>SD2.1.2 배송진행 중 주문현황 수신</vt:lpstr>
      <vt:lpstr>SD2.1.2 배송진행 중 주문현황 수신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1033</cp:revision>
  <cp:lastPrinted>2001-03-14T06:43:19Z</cp:lastPrinted>
  <dcterms:created xsi:type="dcterms:W3CDTF">2000-09-28T11:17:09Z</dcterms:created>
  <dcterms:modified xsi:type="dcterms:W3CDTF">2018-04-18T06:15:06Z</dcterms:modified>
</cp:coreProperties>
</file>