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2" r:id="rId2"/>
    <p:sldId id="567" r:id="rId3"/>
    <p:sldId id="618" r:id="rId4"/>
    <p:sldId id="629" r:id="rId5"/>
    <p:sldId id="628" r:id="rId6"/>
    <p:sldId id="566" r:id="rId7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43269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2018.1.16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20729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판매주문관리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배송진행 중 재고 현황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쇼핑몰주문관리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2.1.2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배송진행 중 재고 현황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Mall  SAP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90547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ZSD2R0010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배송 진행 중 재고 현황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  <a:sym typeface="Wingdings" panose="05000000000000000000" pitchFamily="2" charset="2"/>
                        </a:rPr>
                        <a:t> SAP  )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ZSD2M0020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재고정보 전송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교재 별도 있음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Shopping Mall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주문의 고객 결제 後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TCS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출하 요청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의뢰를 한 다음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고객 배송완료가 되지 않은 것을  주문내역에  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대한 정보를 조회함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해당 정보는 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CJTCS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출고 이후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~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고객에 미 배송된 물량의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SAP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內  실물 재고 수량의 차이를 감안하기 위해 조회한다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ZSD2M0020 ( Mall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재고정보전송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Mall )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프로그램을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사용하여   실제 출하 가능한 재고를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Mall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로 전송처리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Shopping Mall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주문 배송처리의 경우  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Step1 ]   Shopping Mall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CJ TCS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로 출하의뢰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Step2 ]   CJTCS 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고객 배송 처리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 D+1 ~2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일 예상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Step3 ]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고객 배송 정보 완료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SAP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전송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Step4 ]   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에서 매출 처리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과정으로 진행되므로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 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재고 정보와 실제 출하가능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재고가 틀려 질 수 있기 때문에 그 차이를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Mall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쪽에서 반영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할 목적으로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91466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판매주문관리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배송진행 중 재고 현황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쇼핑몰주문관리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2.1.2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배송진행 중 재고 현황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Mall  SAP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기준일자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현재 일자로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System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자동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Display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된다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주문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Status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 D1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경우는 배송진행 중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현황에 대한 인지 값으로 자동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Display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된다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신규 배송진행 현황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EAI  SAP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기능을 실행하면  그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싯점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 있는 배송진행 중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정보를 수집해 온다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당일 기준  다수의 배송 진행 주문 현황 을 실행하면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 당일 맨 마지막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Version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만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관리 한다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자동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Job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Daily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실행할 예정임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071785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배송진행 중 재고 현황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Mall  SAP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ZSD2R0010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3399" r="59247" b="61624"/>
          <a:stretch/>
        </p:blipFill>
        <p:spPr>
          <a:xfrm>
            <a:off x="703734" y="1687538"/>
            <a:ext cx="5328592" cy="3037606"/>
          </a:xfrm>
          <a:prstGeom prst="rect">
            <a:avLst/>
          </a:prstGeom>
        </p:spPr>
      </p:pic>
      <p:sp>
        <p:nvSpPr>
          <p:cNvPr id="23" name="직사각형 22"/>
          <p:cNvSpPr/>
          <p:nvPr/>
        </p:nvSpPr>
        <p:spPr>
          <a:xfrm>
            <a:off x="919758" y="2708920"/>
            <a:ext cx="2520280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919758" y="3120102"/>
            <a:ext cx="2520280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919758" y="3790114"/>
            <a:ext cx="2520280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690121" y="270892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690121" y="313498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690121" y="379193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DISPLAY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된 화면은 해당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고객 배송중인 주문 현황임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상세 제품내역을 확인하고자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한다면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상세화면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＂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선택함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배송진행 중  주문현황이라 함은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1) Shopping Mall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CJTCS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  전달한   출하의뢰 내역 중  고객에게 배송완료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되지 않은  주문현황을 의미함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배송진행 중 재고 현황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SAP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ZSD2R0010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7347" r="37640" b="37075"/>
          <a:stretch/>
        </p:blipFill>
        <p:spPr>
          <a:xfrm>
            <a:off x="359845" y="2060848"/>
            <a:ext cx="6176343" cy="3096344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425033" y="3320988"/>
            <a:ext cx="360040" cy="162018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25032" y="2132855"/>
            <a:ext cx="1070789" cy="27042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1194177" y="220486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50069" y="313473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24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배송진행 중인 상품 및 수량정보를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확인 할 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 진행중인 상품과 수량정보를 가지고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SAP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현재재고를 기준으로 해당내역을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차감한 다음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실제 가용재고 수량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Shopping Mall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전달 한다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배송진행 중 재고 현황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SAP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ZSD2R0010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2016" t="6073" r="33278" b="26716"/>
          <a:stretch/>
        </p:blipFill>
        <p:spPr>
          <a:xfrm>
            <a:off x="487710" y="1988840"/>
            <a:ext cx="5912324" cy="345439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84055" y="2366485"/>
            <a:ext cx="360040" cy="307674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656062" y="21626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07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33619</TotalTime>
  <Words>528</Words>
  <Application>Microsoft Office PowerPoint</Application>
  <PresentationFormat>사용자 지정</PresentationFormat>
  <Paragraphs>140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2442</cp:revision>
  <cp:lastPrinted>2001-03-14T06:43:19Z</cp:lastPrinted>
  <dcterms:created xsi:type="dcterms:W3CDTF">2000-09-28T11:17:09Z</dcterms:created>
  <dcterms:modified xsi:type="dcterms:W3CDTF">2018-04-23T10:05:53Z</dcterms:modified>
</cp:coreProperties>
</file>