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72" r:id="rId2"/>
    <p:sldId id="567" r:id="rId3"/>
    <p:sldId id="618" r:id="rId4"/>
    <p:sldId id="619" r:id="rId5"/>
    <p:sldId id="605" r:id="rId6"/>
    <p:sldId id="620" r:id="rId7"/>
    <p:sldId id="622" r:id="rId8"/>
    <p:sldId id="566" r:id="rId9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88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43269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2018.1.16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890775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판매관리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쇼핑몰 재고 조회 및 전송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주문관리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20180116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2.1.3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재고 정보 전송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623372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정보 전송 및 조회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쇼핑몰 재고 정보를 전송하기 위한  저장창고는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“MALL”</a:t>
            </a: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전용창고인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“6000”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창고의 정보만을 전송한다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2. 6000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번 창고의 경우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“Batch No”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을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관리하지 않는다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쇼핑몰에 전송될 재고는  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“SAP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내 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Mall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전용창고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4500 “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endParaRPr lang="en-US" altLang="ko-KR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재고 수량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defRPr/>
            </a:pPr>
            <a:endParaRPr lang="en-US" altLang="ko-KR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재고 산정 방식은 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“Mall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전용 재고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 “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배송 진행 중 재고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” </a:t>
            </a:r>
          </a:p>
          <a:p>
            <a:pPr>
              <a:defRPr/>
            </a:pP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부분을 차감한  수량으로 전송 처리 함</a:t>
            </a:r>
            <a:endParaRPr lang="en-US" altLang="ko-KR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배송진행 중 정보  확인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“ T-CODE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명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:  ZSD2R0010”</a:t>
            </a: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재고 수량이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“ 0”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이여도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 전송처리 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같은 일자에  복수의 재고 정보를 전송한다면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매 마지막 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전송한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Version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만을  일자와 시간정보를 기준으로 보관 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902396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판매관리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쇼핑몰 재고 조회 및 전송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주문관리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20180116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2.1.3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재고 정보 전송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저장위치 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Shopping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전용창고인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“6000”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번을 입력 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다른 창고도 입력을 할 수 있지만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 진행 중 재고 부분은 다른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창고는 고려 하지 않음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조회 시점의 날짜를 기준으로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조회 하고자 하는 그 시각의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SAP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재고를 확인 할 수 있음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자동으로 매일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 Job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실행할 예정임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단  그 외 시간에   조회 및 전송을 할 수 있음  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이 경우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는 최종 전송 받은 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Data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를 기준으로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up-date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함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재고 정보 전송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</a:t>
            </a:r>
            <a:r>
              <a:rPr lang="ko-KR" altLang="en-US" dirty="0"/>
              <a:t> </a:t>
            </a:r>
            <a:r>
              <a:rPr lang="ko-KR" altLang="en-US" dirty="0" smtClean="0"/>
              <a:t>전용 창고 조회를 위한 </a:t>
            </a:r>
            <a:r>
              <a:rPr lang="en-US" altLang="ko-KR" dirty="0"/>
              <a:t> </a:t>
            </a:r>
            <a:r>
              <a:rPr lang="ko-KR" altLang="en-US" dirty="0" smtClean="0"/>
              <a:t>초기 </a:t>
            </a:r>
            <a:r>
              <a:rPr lang="en-US" altLang="ko-KR" dirty="0" smtClean="0"/>
              <a:t>Selection </a:t>
            </a:r>
            <a:r>
              <a:rPr lang="ko-KR" altLang="en-US" dirty="0" smtClean="0"/>
              <a:t>조건 입력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t="6462" r="62686" b="58441"/>
          <a:stretch/>
        </p:blipFill>
        <p:spPr>
          <a:xfrm>
            <a:off x="550069" y="1854975"/>
            <a:ext cx="5207842" cy="2633846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631726" y="2132856"/>
            <a:ext cx="576064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503934" y="2492896"/>
            <a:ext cx="576064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577926" y="3018136"/>
            <a:ext cx="934120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1050161" y="209061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2420297" y="251594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2420297" y="303684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661915" y="3429000"/>
            <a:ext cx="934120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Oval 14"/>
          <p:cNvSpPr>
            <a:spLocks noChangeArrowheads="1"/>
          </p:cNvSpPr>
          <p:nvPr/>
        </p:nvSpPr>
        <p:spPr bwMode="auto">
          <a:xfrm>
            <a:off x="1050161" y="323271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2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저장위치 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Shopping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전용창고인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“6000”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번을 입력 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다른 창고도 입력을 할 수 있지만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 진행 중 재고 부분은 다른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창고는 고려 하지 않음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조회 시점의 날짜를 기준으로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조회 하고자 하는 그 시각의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SAP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재고를 확인 할 수 있음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자동으로 매일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 Job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실행할 예정임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단  그 외 시간에   조회 및 전송을 할 수 있음  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이 경우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는 최종 전송 받은 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Data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를 기준으로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up-date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함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재고 정보 전송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</a:t>
            </a:r>
            <a:r>
              <a:rPr lang="ko-KR" altLang="en-US" dirty="0"/>
              <a:t> </a:t>
            </a:r>
            <a:r>
              <a:rPr lang="ko-KR" altLang="en-US" dirty="0" smtClean="0"/>
              <a:t>전용 창고 조회를 위한 </a:t>
            </a:r>
            <a:r>
              <a:rPr lang="en-US" altLang="ko-KR" dirty="0"/>
              <a:t> </a:t>
            </a:r>
            <a:r>
              <a:rPr lang="ko-KR" altLang="en-US" dirty="0" smtClean="0"/>
              <a:t>초기 </a:t>
            </a:r>
            <a:r>
              <a:rPr lang="en-US" altLang="ko-KR" dirty="0" smtClean="0"/>
              <a:t>Selection </a:t>
            </a:r>
            <a:r>
              <a:rPr lang="ko-KR" altLang="en-US" dirty="0" smtClean="0"/>
              <a:t>조건 입력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t="6462" r="62686" b="58441"/>
          <a:stretch/>
        </p:blipFill>
        <p:spPr>
          <a:xfrm>
            <a:off x="550069" y="1854975"/>
            <a:ext cx="5207842" cy="2633846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631726" y="2132856"/>
            <a:ext cx="576064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503934" y="2492896"/>
            <a:ext cx="576064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577926" y="3018136"/>
            <a:ext cx="934120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1050161" y="209061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2420297" y="251594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2420297" y="303684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661915" y="3429000"/>
            <a:ext cx="934120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Oval 14"/>
          <p:cNvSpPr>
            <a:spLocks noChangeArrowheads="1"/>
          </p:cNvSpPr>
          <p:nvPr/>
        </p:nvSpPr>
        <p:spPr bwMode="auto">
          <a:xfrm>
            <a:off x="1050161" y="323271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427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현재고  및 실 가용재고 수량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1)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현 재고는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SAP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저장위치에 있는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수량을 의미함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2) </a:t>
            </a:r>
            <a:r>
              <a:rPr lang="ko-KR" altLang="en-US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실 가용재고는  </a:t>
            </a:r>
            <a:endParaRPr lang="en-US" altLang="ko-KR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   SAP </a:t>
            </a:r>
            <a:r>
              <a:rPr lang="ko-KR" altLang="en-US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수량 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-  Mall</a:t>
            </a:r>
            <a:r>
              <a:rPr lang="ko-KR" altLang="en-US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의 판매 이후</a:t>
            </a:r>
            <a:endParaRPr lang="en-US" altLang="ko-KR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  <a:r>
              <a:rPr lang="ko-KR" altLang="en-US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고객에 배송 중인 재고 수량 </a:t>
            </a:r>
            <a:endParaRPr lang="en-US" altLang="ko-KR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  <a:r>
              <a:rPr lang="ko-KR" altLang="en-US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을 차감한 수량임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재고 전송 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 기능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Button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을 누르면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쇼핑몰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시스템으로  재고정보가 전송이 됨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의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재고 정확도 및  실시간 갱신을 위하여   재고 수량이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 0 “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인  제품 조차도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Data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를 전송 처리 하여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Mall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 재고 현황을 갱신 처리하도록 함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</a:p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(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모든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취급 제품에 대해서는  재고 수량이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“0”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이여도 전송처리 함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24695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재고 정보 전송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</a:t>
            </a:r>
            <a:r>
              <a:rPr lang="ko-KR" altLang="en-US" dirty="0"/>
              <a:t> </a:t>
            </a:r>
            <a:r>
              <a:rPr lang="ko-KR" altLang="en-US" dirty="0" smtClean="0"/>
              <a:t>전용 재고 </a:t>
            </a:r>
            <a:r>
              <a:rPr lang="en-US" altLang="ko-KR" dirty="0" smtClean="0"/>
              <a:t>List </a:t>
            </a:r>
            <a:r>
              <a:rPr lang="ko-KR" altLang="en-US" dirty="0"/>
              <a:t> </a:t>
            </a:r>
            <a:r>
              <a:rPr lang="en-US" altLang="ko-KR" dirty="0" smtClean="0"/>
              <a:t>Up  </a:t>
            </a:r>
            <a:r>
              <a:rPr lang="ko-KR" altLang="en-US" dirty="0" smtClean="0"/>
              <a:t>및 전송 처리 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t="7755" r="40210" b="41838"/>
          <a:stretch/>
        </p:blipFill>
        <p:spPr>
          <a:xfrm>
            <a:off x="550069" y="1940977"/>
            <a:ext cx="5921790" cy="2808312"/>
          </a:xfrm>
          <a:prstGeom prst="rect">
            <a:avLst/>
          </a:prstGeom>
        </p:spPr>
      </p:pic>
      <p:sp>
        <p:nvSpPr>
          <p:cNvPr id="21" name="직사각형 20"/>
          <p:cNvSpPr/>
          <p:nvPr/>
        </p:nvSpPr>
        <p:spPr>
          <a:xfrm>
            <a:off x="631726" y="2060848"/>
            <a:ext cx="576064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234894" y="3320987"/>
            <a:ext cx="797431" cy="142830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1135782" y="209061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5554794" y="314096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1.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저장위치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 Shopping 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전용창고인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“6000”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번을 입력 함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다른 창고도 입력을 할 수 있지만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 진행 중 재고 부분은 다른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창고는 고려 하지 않음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전송완료 재고 정보를 기준으로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날짜를 선택하여 입력하면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 날짜에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시스템에 전송된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 정보를 확인 할 수 있다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전체 이력 현황에서  해당 날짜 기준으로  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맨 마지막에 전송한 재고 전송 정보만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보관 처리함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재고 정보 전송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</a:t>
            </a:r>
            <a:r>
              <a:rPr lang="ko-KR" altLang="en-US" dirty="0"/>
              <a:t> </a:t>
            </a:r>
            <a:r>
              <a:rPr lang="ko-KR" altLang="en-US" dirty="0" smtClean="0"/>
              <a:t>전용 재고 전송 처리 이력 관리 및 조회  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240" t="6900" r="59411" b="60112"/>
          <a:stretch/>
        </p:blipFill>
        <p:spPr>
          <a:xfrm>
            <a:off x="631726" y="1988840"/>
            <a:ext cx="5040560" cy="2664296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676919" y="2215679"/>
            <a:ext cx="576064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656062" y="3645024"/>
            <a:ext cx="576064" cy="3245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287910" y="3173834"/>
            <a:ext cx="864096" cy="25516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2130281" y="273868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2130281" y="318177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3481132" y="371418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964951" y="2230564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287910" y="2669779"/>
            <a:ext cx="864096" cy="25516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40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1.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저장위치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입력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 Shopping 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전용창고인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“6000”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번을 입력 함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다른 창고도 입력을 할 수 있지만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 진행 중 재고 부분은 다른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창고는 고려 하지 않음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전송완료 재고 정보를 기준으로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날짜를 선택하여 입력하면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 날짜에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시스템에 전송된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 정보를 확인 할 수 있다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현재고 수량 과  실 가용 재고는 차이가 발생을 함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endParaRPr lang="en-US" altLang="ko-KR" sz="1100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차이 내역에 대한 기본  정보는 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T-CODE :  ZSD2R0010  (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배송진행 중 정보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울 통해 확인 할 수 있다 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매뉴얼 참고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재고 정보 전송 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</a:t>
            </a:r>
            <a:r>
              <a:rPr lang="ko-KR" altLang="en-US" dirty="0"/>
              <a:t> </a:t>
            </a:r>
            <a:r>
              <a:rPr lang="ko-KR" altLang="en-US" dirty="0" smtClean="0"/>
              <a:t>전용 재고 </a:t>
            </a:r>
            <a:r>
              <a:rPr lang="en-US" altLang="ko-KR" dirty="0" smtClean="0"/>
              <a:t>List </a:t>
            </a:r>
            <a:r>
              <a:rPr lang="ko-KR" altLang="en-US" dirty="0"/>
              <a:t> </a:t>
            </a:r>
            <a:r>
              <a:rPr lang="en-US" altLang="ko-KR" dirty="0" smtClean="0"/>
              <a:t>Up  </a:t>
            </a:r>
            <a:r>
              <a:rPr lang="ko-KR" altLang="en-US" dirty="0" smtClean="0"/>
              <a:t>및 전송 처리 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t="6662" r="46530" b="40346"/>
          <a:stretch/>
        </p:blipFill>
        <p:spPr>
          <a:xfrm>
            <a:off x="648071" y="1916832"/>
            <a:ext cx="5744295" cy="2952328"/>
          </a:xfrm>
          <a:prstGeom prst="rect">
            <a:avLst/>
          </a:prstGeom>
        </p:spPr>
      </p:pic>
      <p:sp>
        <p:nvSpPr>
          <p:cNvPr id="21" name="직사각형 20"/>
          <p:cNvSpPr/>
          <p:nvPr/>
        </p:nvSpPr>
        <p:spPr>
          <a:xfrm>
            <a:off x="3584054" y="3140968"/>
            <a:ext cx="1008112" cy="165618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892078" y="3140968"/>
            <a:ext cx="1008112" cy="165618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4016102" y="285293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5365298" y="285293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14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33548</TotalTime>
  <Words>871</Words>
  <Application>Microsoft Office PowerPoint</Application>
  <PresentationFormat>사용자 지정</PresentationFormat>
  <Paragraphs>220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2427</cp:revision>
  <cp:lastPrinted>2001-03-14T06:43:19Z</cp:lastPrinted>
  <dcterms:created xsi:type="dcterms:W3CDTF">2000-09-28T11:17:09Z</dcterms:created>
  <dcterms:modified xsi:type="dcterms:W3CDTF">2018-04-23T10:07:22Z</dcterms:modified>
</cp:coreProperties>
</file>