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2" r:id="rId2"/>
    <p:sldId id="567" r:id="rId3"/>
    <p:sldId id="618" r:id="rId4"/>
    <p:sldId id="632" r:id="rId5"/>
    <p:sldId id="631" r:id="rId6"/>
    <p:sldId id="639" r:id="rId7"/>
    <p:sldId id="638" r:id="rId8"/>
    <p:sldId id="637" r:id="rId9"/>
    <p:sldId id="636" r:id="rId10"/>
    <p:sldId id="635" r:id="rId11"/>
    <p:sldId id="633" r:id="rId12"/>
    <p:sldId id="634" r:id="rId13"/>
    <p:sldId id="566" r:id="rId14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9652" autoAdjust="0"/>
  </p:normalViewPr>
  <p:slideViewPr>
    <p:cSldViewPr>
      <p:cViewPr varScale="1">
        <p:scale>
          <a:sx n="116" d="100"/>
          <a:sy n="116" d="100"/>
        </p:scale>
        <p:origin x="1188" y="108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89258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/>
                <a:gridCol w="1122492"/>
                <a:gridCol w="4502778"/>
                <a:gridCol w="957492"/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2018.1.31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7071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/>
                <a:gridCol w="1733330"/>
                <a:gridCol w="928694"/>
                <a:gridCol w="2780781"/>
                <a:gridCol w="990199"/>
                <a:gridCol w="990199"/>
                <a:gridCol w="1062572"/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3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물류관리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Shopping Mall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전용재고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3.1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서도석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20180131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</a:t>
                      </a: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3.1.1</a:t>
                      </a:r>
                      <a:endParaRPr kumimoji="1" lang="en-US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6616" r="20919" b="33929"/>
          <a:stretch/>
        </p:blipFill>
        <p:spPr>
          <a:xfrm>
            <a:off x="359690" y="1988839"/>
            <a:ext cx="6199814" cy="331236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522926" y="3332886"/>
            <a:ext cx="797431" cy="196832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89762" y="2087542"/>
            <a:ext cx="506060" cy="309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24415" y="1224429"/>
            <a:ext cx="2808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앞 장의  실행 화면 결과로 인하여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CJTCS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출고처리가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Interface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통해 반영처리 됨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결과로 출고일자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출고수량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 자동적으로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Display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될 것이다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Button 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실행의 결과를  출고 문서번호가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나타날 것임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816302" y="315820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24214" y="3332886"/>
            <a:ext cx="525946" cy="196832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126150" y="315820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163977" y="1897049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750" y="5877272"/>
            <a:ext cx="390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출고 일자는  </a:t>
            </a:r>
            <a:r>
              <a:rPr lang="en-US" altLang="ko-KR" dirty="0" smtClean="0"/>
              <a:t>CJTCS</a:t>
            </a:r>
            <a:r>
              <a:rPr lang="ko-KR" altLang="en-US" dirty="0" smtClean="0"/>
              <a:t>에서 처리 한 날짜를 의미함</a:t>
            </a:r>
            <a:endParaRPr lang="en-US" altLang="ko-KR" dirty="0" smtClean="0"/>
          </a:p>
          <a:p>
            <a:r>
              <a:rPr lang="ko-KR" altLang="en-US" dirty="0" smtClean="0"/>
              <a:t>출고 수량도 </a:t>
            </a:r>
            <a:r>
              <a:rPr lang="en-US" altLang="ko-KR" dirty="0" smtClean="0"/>
              <a:t> CJTCS</a:t>
            </a:r>
            <a:r>
              <a:rPr lang="ko-KR" altLang="en-US" dirty="0" smtClean="0"/>
              <a:t>에서 처리한 날짜를 의미함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Ⅲ. CJ TCS</a:t>
            </a:r>
            <a:r>
              <a:rPr lang="ko-KR" altLang="en-US" dirty="0" smtClean="0"/>
              <a:t>로 부터 창고 출고 내역 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수신 및 </a:t>
            </a:r>
            <a:r>
              <a:rPr lang="en-US" altLang="ko-KR" dirty="0" smtClean="0"/>
              <a:t>SAP </a:t>
            </a:r>
            <a:r>
              <a:rPr lang="ko-KR" altLang="en-US" dirty="0" smtClean="0"/>
              <a:t>출고 처리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0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7347" r="49273" b="44830"/>
          <a:stretch/>
        </p:blipFill>
        <p:spPr>
          <a:xfrm>
            <a:off x="597394" y="2204864"/>
            <a:ext cx="5024215" cy="266429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935982" y="2598724"/>
            <a:ext cx="1080120" cy="309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t="7347" r="49273" b="44830"/>
          <a:stretch/>
        </p:blipFill>
        <p:spPr>
          <a:xfrm>
            <a:off x="546594" y="2204864"/>
            <a:ext cx="5024215" cy="266429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885182" y="2598724"/>
            <a:ext cx="1080120" cy="309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67830" y="2907965"/>
            <a:ext cx="432048" cy="4828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55862" y="3439507"/>
            <a:ext cx="1728192" cy="17155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55862" y="3787882"/>
            <a:ext cx="1728192" cy="17155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40398" y="4470932"/>
            <a:ext cx="1728192" cy="17155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800078" y="264006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463616" y="306204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463616" y="343638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463616" y="375783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4601775" y="423519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24415" y="1224429"/>
            <a:ext cx="2808536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 선택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플랜트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출고저장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입고저장 위치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출고전기 일자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 CJ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 출고 및 입고 처리 시킨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일자를 입력함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납품요청일 입력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필요시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입고현황 수신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 CJTCS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출고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입고정보를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각각 분할 하여  처리해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정보를 전송해 준다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Ⅳ. CJ TCS</a:t>
            </a:r>
            <a:r>
              <a:rPr lang="ko-KR" altLang="en-US" dirty="0" smtClean="0"/>
              <a:t>로 부터 전용창고 입고 내역 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수신 및 </a:t>
            </a:r>
            <a:r>
              <a:rPr lang="en-US" altLang="ko-KR" dirty="0" smtClean="0"/>
              <a:t>SAP </a:t>
            </a:r>
            <a:r>
              <a:rPr lang="ko-KR" altLang="en-US" dirty="0" smtClean="0"/>
              <a:t>입고 처리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9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347" r="23827" b="33197"/>
          <a:stretch/>
        </p:blipFill>
        <p:spPr>
          <a:xfrm>
            <a:off x="347403" y="2013486"/>
            <a:ext cx="6188980" cy="35037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522927" y="3212975"/>
            <a:ext cx="653415" cy="218193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57714" y="2132856"/>
            <a:ext cx="504056" cy="35307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309742" y="3212976"/>
            <a:ext cx="504056" cy="230425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24415" y="1224429"/>
            <a:ext cx="28085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CJTCS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Mall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전용창고 입고가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완료되면  해당 내역을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를 통해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전송시키고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그것을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반영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처리 함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입고가 성공적으로 진행이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되면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입고문서가 자동으로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생성이 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처리가 성공적으로 완료 되었으면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I/F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상태가 녹색으로 처리 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874697" y="299695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96222" y="3212975"/>
            <a:ext cx="375905" cy="218193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5205892" y="299695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350727" y="2354550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429541" y="299695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50" y="5949280"/>
            <a:ext cx="390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입고 일자는  </a:t>
            </a:r>
            <a:r>
              <a:rPr lang="en-US" altLang="ko-KR" dirty="0" smtClean="0"/>
              <a:t>CJTCS</a:t>
            </a:r>
            <a:r>
              <a:rPr lang="ko-KR" altLang="en-US" dirty="0" smtClean="0"/>
              <a:t>에서 처리 한 날짜를 의미함</a:t>
            </a:r>
            <a:endParaRPr lang="en-US" altLang="ko-KR" dirty="0" smtClean="0"/>
          </a:p>
          <a:p>
            <a:r>
              <a:rPr lang="ko-KR" altLang="en-US" dirty="0" smtClean="0"/>
              <a:t>입고 수량도 </a:t>
            </a:r>
            <a:r>
              <a:rPr lang="en-US" altLang="ko-KR" dirty="0" smtClean="0"/>
              <a:t>CJTCS</a:t>
            </a:r>
            <a:r>
              <a:rPr lang="ko-KR" altLang="en-US" dirty="0" smtClean="0"/>
              <a:t>에서 처리 한  날짜를 의미함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Ⅳ. CJ TCS</a:t>
            </a:r>
            <a:r>
              <a:rPr lang="ko-KR" altLang="en-US" dirty="0" smtClean="0"/>
              <a:t>로 부터 전용창고 입고 내역 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수신 및 </a:t>
            </a:r>
            <a:r>
              <a:rPr lang="en-US" altLang="ko-KR" dirty="0" smtClean="0"/>
              <a:t>SAP </a:t>
            </a:r>
            <a:r>
              <a:rPr lang="ko-KR" altLang="en-US" dirty="0" smtClean="0"/>
              <a:t>입고 처리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71972"/>
              </p:ext>
            </p:extLst>
          </p:nvPr>
        </p:nvGraphicFramePr>
        <p:xfrm>
          <a:off x="5056188" y="4622801"/>
          <a:ext cx="4576762" cy="1776617"/>
        </p:xfrm>
        <a:graphic>
          <a:graphicData uri="http://schemas.openxmlformats.org/drawingml/2006/table">
            <a:tbl>
              <a:tblPr/>
              <a:tblGrid>
                <a:gridCol w="472082"/>
                <a:gridCol w="1138448"/>
                <a:gridCol w="2966232"/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명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CJ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센터 內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F&amp;N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재고 이관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Shopping Mall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재고는  일반 정상 제품 창고와 구분하여 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별도의 저장위치로 구분 처리 함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ko-KR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marL="228600" indent="-228600">
              <a:buAutoNum type="arabicPeriod" startAt="2"/>
              <a:defRPr/>
            </a:pP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모든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F&amp;N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사업 제품은   고객 정상 창고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( 4500 )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으로 입고 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처리 後  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Shopping Mall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필요 재고 수량 만큼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Mall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전용창고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로 이관 처리 함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Mall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전용창고는 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6000 )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 </a:t>
            </a: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입고 완료된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STO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문서에 대하여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STO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문서의 잔량처리를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위해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STO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문서 처리 취소를 해야 함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T-CODE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는   동일 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( ZSD2M0040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프로그램에 기능 존재 함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1. Shopping Mall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재고 이관 요청을 할 경우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재고이관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요청에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대하여  제품별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Batch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출고 요청은 하지 않는다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단순히  제품별 이관 요청을 하면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,  CJTCS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에서 해당 제품에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대한 출고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Batch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를 확인하여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, I/F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를 통해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SAP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전달하고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이를 근거로 하여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BATCH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의 출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입고 내역을 기표 처리한다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 STO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취소 할 수 있는  기간 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(1)  CJTCS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 재고 이전 요청을 하기 前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(2)  CJTCS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 부터 입고 정보 수신 및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SAP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입고처리 後 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              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804250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/>
                <a:gridCol w="1733330"/>
                <a:gridCol w="928694"/>
                <a:gridCol w="2780781"/>
                <a:gridCol w="990199"/>
                <a:gridCol w="990199"/>
                <a:gridCol w="1062572"/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3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물류관리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Shopping Mall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전용재고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3.1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서도석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20180131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</a:t>
                      </a: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3.1.1</a:t>
                      </a:r>
                      <a:endParaRPr kumimoji="1" lang="en-US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Shopping Mall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전용 창고 이관은   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고객의 정상창고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    “ Mall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전용창고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이관하는 것을 의미한다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품목사업그룹은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F&amp;N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 </a:t>
            </a:r>
            <a:r>
              <a:rPr lang="ko-KR" altLang="en-US" sz="1100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제품군을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Selection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하기 위한 값임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47618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-1" t="5894" r="57631" b="62767"/>
          <a:stretch/>
        </p:blipFill>
        <p:spPr>
          <a:xfrm>
            <a:off x="631726" y="1988840"/>
            <a:ext cx="5616624" cy="295232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75742" y="2924944"/>
            <a:ext cx="2520280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75742" y="3475594"/>
            <a:ext cx="2520280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75742" y="3691618"/>
            <a:ext cx="2520280" cy="43528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797056" y="288483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1797055" y="3510379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797055" y="379841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824414" y="1224429"/>
            <a:ext cx="3079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이관요청을 위해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선행적으로 생성 해야 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”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선택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플랜트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저장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입고저장위치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입력 처리함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1)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저장위치는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4500 “</a:t>
            </a: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F&amp;N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사업의 모든 완제품은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“4500”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관리처리 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2) Shopping Mall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전용창고의 저장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위치는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“6000”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 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ko-KR" altLang="en-US" dirty="0" smtClean="0"/>
              <a:t>재고 이전을 위한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문서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2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7347" r="15103" b="39660"/>
          <a:stretch/>
        </p:blipFill>
        <p:spPr>
          <a:xfrm>
            <a:off x="375505" y="2132856"/>
            <a:ext cx="6160877" cy="295232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099124" y="3356992"/>
            <a:ext cx="205010" cy="158417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7564" y="2277418"/>
            <a:ext cx="616210" cy="21547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63774" y="2277418"/>
            <a:ext cx="616210" cy="21547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146505" y="325431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33828" y="254159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398363" y="254159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24414" y="1224429"/>
            <a:ext cx="3079999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이관하고자 하는 수량을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입력해야 함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제품별 입력 한 수량을 선택하여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Check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가지고   선택한다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If 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선택한 값이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“0”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인 제품인 경우에는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실행 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ERROR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발생을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할 것이다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직후 해당 문건을 취소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하고자 할 경우 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재고이전 취소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실행하여야 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5499" y="3356992"/>
            <a:ext cx="205010" cy="158417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19466" y="325431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ko-KR" altLang="en-US" dirty="0" smtClean="0"/>
              <a:t>재고 이전을 위한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문서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6055" r="13649" b="40953"/>
          <a:stretch/>
        </p:blipFill>
        <p:spPr>
          <a:xfrm>
            <a:off x="341313" y="2132856"/>
            <a:ext cx="6267078" cy="295232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647950" y="3356993"/>
            <a:ext cx="504056" cy="177688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78353" y="325431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24414" y="1224429"/>
            <a:ext cx="30799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앞 장의 매뉴얼 처럼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하면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만들어진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번호가  자동적으로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나타남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ko-KR" altLang="en-US" dirty="0" smtClean="0"/>
              <a:t>재고 이전을 위한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문서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8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6462" r="52181" b="43537"/>
          <a:stretch/>
        </p:blipFill>
        <p:spPr>
          <a:xfrm>
            <a:off x="574414" y="1916832"/>
            <a:ext cx="5529920" cy="331236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749764" y="2827556"/>
            <a:ext cx="504056" cy="60144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15902" y="3727656"/>
            <a:ext cx="1978306" cy="20540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35782" y="4494844"/>
            <a:ext cx="1728192" cy="20540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39839" y="288483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639838" y="433443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130281" y="371703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35921" y="2493584"/>
            <a:ext cx="1978306" cy="20540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520158" y="249358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24414" y="1224429"/>
            <a:ext cx="3079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관리를 선택하여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문서번호를 근거로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Process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순에 의한 처리를 실시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플랜트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출고저장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저장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위치 입력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납품요청일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통상 해당일자로 자동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Display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단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연휴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공휴일 일 경우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싯점에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납품일자를 변경하였다면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그  일자를 고려해야 할 필요가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있음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가지고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CJTCS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이전 요청의뢰를 전송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처리하도록 하는 기능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Ⅱ. CJ TCS</a:t>
            </a:r>
            <a:r>
              <a:rPr lang="ko-KR" altLang="en-US" dirty="0" smtClean="0"/>
              <a:t>에 재고 이전 요청을 위한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전송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68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입고전송 실행 후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SAP  CJTCS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전송 後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에는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취소 할 수 없다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139" r="10414" b="39576"/>
          <a:stretch/>
        </p:blipFill>
        <p:spPr>
          <a:xfrm>
            <a:off x="359689" y="1940938"/>
            <a:ext cx="6248702" cy="357629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85582" y="3716802"/>
            <a:ext cx="373243" cy="177688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91766" y="2204864"/>
            <a:ext cx="864096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5582" y="2204864"/>
            <a:ext cx="606184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24415" y="1224429"/>
            <a:ext cx="28085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CJTCS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 재고 이관  요청하고자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선택함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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반드시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문건 단위로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선택을 하여야 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만약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CJTCS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전송 처리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하기전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문건을 취소코자 할 경우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취소 할 수 있다  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전송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CJTCS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전송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처리한다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02089" y="357301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96927" y="1981969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423814" y="1988840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Ⅱ. CJ TCS</a:t>
            </a:r>
            <a:r>
              <a:rPr lang="ko-KR" altLang="en-US" dirty="0" smtClean="0"/>
              <a:t>에 재고 이전 요청을 위한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전송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9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전송에서는  이관 제품의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NO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지정하지 않는다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055" r="26689" b="38367"/>
          <a:stretch/>
        </p:blipFill>
        <p:spPr>
          <a:xfrm>
            <a:off x="405506" y="2009360"/>
            <a:ext cx="6058868" cy="343586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31726" y="3356992"/>
            <a:ext cx="504056" cy="194421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34137" y="328498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24415" y="1224429"/>
            <a:ext cx="280853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 정보가 성공적으로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CJTCS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 전송이 되면 해당 필드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녹색 표시로 전환이 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Ⅱ. CJ TCS</a:t>
            </a:r>
            <a:r>
              <a:rPr lang="ko-KR" altLang="en-US" dirty="0" smtClean="0"/>
              <a:t>에 재고 이전 요청을 위한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전송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 內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Shopping 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전용재고 이관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ZSD2M0040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915" r="50000" b="45262"/>
          <a:stretch/>
        </p:blipFill>
        <p:spPr>
          <a:xfrm>
            <a:off x="1007329" y="2120958"/>
            <a:ext cx="4952206" cy="266429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927870" y="2924944"/>
            <a:ext cx="504056" cy="3600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431926" y="3381892"/>
            <a:ext cx="1728192" cy="1911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31926" y="3699979"/>
            <a:ext cx="1728192" cy="1911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043994" y="4364310"/>
            <a:ext cx="1188132" cy="3600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77629" y="2564904"/>
            <a:ext cx="1188132" cy="21881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4232126" y="260624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849055" y="299778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2230578" y="336576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2230578" y="369124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886365" y="4456989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24415" y="1224429"/>
            <a:ext cx="2808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 선택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플랜트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출고저장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입고저장 위치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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실상은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Default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값으로 표현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전기 일자    입력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납품요청일 입력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현황 수신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CJSAP)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742" y="59492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상단의 </a:t>
            </a:r>
            <a:r>
              <a:rPr lang="en-US" altLang="ko-KR" dirty="0" smtClean="0"/>
              <a:t>Selection </a:t>
            </a:r>
            <a:r>
              <a:rPr lang="ko-KR" altLang="en-US" dirty="0" smtClean="0"/>
              <a:t>조건을 입력하고   실행시키면 해당 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가  자동 실행 되고 </a:t>
            </a:r>
            <a:endParaRPr lang="en-US" altLang="ko-KR" dirty="0" smtClean="0"/>
          </a:p>
          <a:p>
            <a:r>
              <a:rPr lang="en-US" altLang="ko-KR" dirty="0" smtClean="0"/>
              <a:t>CJTCS</a:t>
            </a:r>
            <a:r>
              <a:rPr lang="ko-KR" altLang="en-US" dirty="0" smtClean="0"/>
              <a:t>에서  실시한 출고 내역이  자동  반영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7750" y="151994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Ⅲ. CJ TCS</a:t>
            </a:r>
            <a:r>
              <a:rPr lang="ko-KR" altLang="en-US" dirty="0" smtClean="0"/>
              <a:t>로 부터 창고 출고 내역  </a:t>
            </a:r>
            <a:r>
              <a:rPr lang="en-US" altLang="ko-KR" dirty="0" smtClean="0"/>
              <a:t>I/F </a:t>
            </a:r>
            <a:r>
              <a:rPr lang="ko-KR" altLang="en-US" dirty="0" smtClean="0"/>
              <a:t>수신 및 </a:t>
            </a:r>
            <a:r>
              <a:rPr lang="en-US" altLang="ko-KR" dirty="0" smtClean="0"/>
              <a:t>SAP </a:t>
            </a:r>
            <a:r>
              <a:rPr lang="ko-KR" altLang="en-US" dirty="0" smtClean="0"/>
              <a:t>출고 처리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3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34115</TotalTime>
  <Words>1284</Words>
  <Application>Microsoft Office PowerPoint</Application>
  <PresentationFormat>사용자 지정</PresentationFormat>
  <Paragraphs>366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SEODOSEOK</cp:lastModifiedBy>
  <cp:revision>2507</cp:revision>
  <cp:lastPrinted>2001-03-14T06:43:19Z</cp:lastPrinted>
  <dcterms:created xsi:type="dcterms:W3CDTF">2000-09-28T11:17:09Z</dcterms:created>
  <dcterms:modified xsi:type="dcterms:W3CDTF">2018-04-23T10:14:50Z</dcterms:modified>
</cp:coreProperties>
</file>