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572" r:id="rId2"/>
    <p:sldId id="567" r:id="rId3"/>
    <p:sldId id="605" r:id="rId4"/>
    <p:sldId id="602" r:id="rId5"/>
    <p:sldId id="566" r:id="rId6"/>
  </p:sldIdLst>
  <p:sldSz cx="9904413" cy="6858000"/>
  <p:notesSz cx="6662738" cy="9832975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3158">
          <p15:clr>
            <a:srgbClr val="A4A3A4"/>
          </p15:clr>
        </p15:guide>
        <p15:guide id="4" orient="horz" pos="3294">
          <p15:clr>
            <a:srgbClr val="A4A3A4"/>
          </p15:clr>
        </p15:guide>
        <p15:guide id="5" pos="398">
          <p15:clr>
            <a:srgbClr val="A4A3A4"/>
          </p15:clr>
        </p15:guide>
        <p15:guide id="6" pos="5569">
          <p15:clr>
            <a:srgbClr val="A4A3A4"/>
          </p15:clr>
        </p15:guide>
        <p15:guide id="7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6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7793"/>
    <a:srgbClr val="93E3FF"/>
    <a:srgbClr val="E57725"/>
    <a:srgbClr val="CCCCFF"/>
    <a:srgbClr val="DDDDDD"/>
    <a:srgbClr val="C0C0C0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9652" autoAdjust="0"/>
  </p:normalViewPr>
  <p:slideViewPr>
    <p:cSldViewPr>
      <p:cViewPr varScale="1">
        <p:scale>
          <a:sx n="116" d="100"/>
          <a:sy n="116" d="100"/>
        </p:scale>
        <p:origin x="1188" y="108"/>
      </p:cViewPr>
      <p:guideLst>
        <p:guide orient="horz" pos="4065"/>
        <p:guide orient="horz" pos="2160"/>
        <p:guide orient="horz" pos="3158"/>
        <p:guide orient="horz" pos="3294"/>
        <p:guide pos="398"/>
        <p:guide pos="5569"/>
        <p:guide pos="3120"/>
      </p:guideLst>
    </p:cSldViewPr>
  </p:slideViewPr>
  <p:outlineViewPr>
    <p:cViewPr>
      <p:scale>
        <a:sx n="33" d="100"/>
        <a:sy n="33" d="100"/>
      </p:scale>
      <p:origin x="210" y="17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3408" y="-90"/>
      </p:cViewPr>
      <p:guideLst>
        <p:guide orient="horz" pos="3096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l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l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7125140D-058F-4DAF-9564-FAF9FFABD8E1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80464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9925" y="736600"/>
            <a:ext cx="5322888" cy="3687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 smtClean="0"/>
              <a:t>마스터 텍스트 스타일을 편집합니다</a:t>
            </a:r>
          </a:p>
          <a:p>
            <a:pPr lvl="1"/>
            <a:r>
              <a:rPr lang="ko-KR" altLang="en-US" noProof="0" dirty="0" smtClean="0"/>
              <a:t>둘째 수준</a:t>
            </a:r>
          </a:p>
          <a:p>
            <a:pPr lvl="2"/>
            <a:r>
              <a:rPr lang="ko-KR" altLang="en-US" noProof="0" dirty="0" smtClean="0"/>
              <a:t>셋째 수준</a:t>
            </a:r>
          </a:p>
          <a:p>
            <a:pPr lvl="3"/>
            <a:r>
              <a:rPr lang="ko-KR" altLang="en-US" noProof="0" dirty="0" smtClean="0"/>
              <a:t>넷째 수준</a:t>
            </a:r>
          </a:p>
          <a:p>
            <a:pPr lvl="4"/>
            <a:r>
              <a:rPr lang="ko-KR" altLang="en-US" noProof="0" dirty="0" smtClean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FFB1769C-2F4C-4C37-9CD1-A32752D2A82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99064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69925" y="736600"/>
            <a:ext cx="5322888" cy="3687763"/>
          </a:xfrm>
          <a:ln/>
        </p:spPr>
      </p:sp>
      <p:sp>
        <p:nvSpPr>
          <p:cNvPr id="266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266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93E76A-C7E5-494F-A034-D4AA102AE2E6}" type="slidenum">
              <a:rPr lang="en-US" altLang="ko-KR" smtClean="0"/>
              <a:pPr/>
              <a:t>4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754198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91" y="765194"/>
            <a:ext cx="9125473" cy="1552733"/>
          </a:xfrm>
        </p:spPr>
        <p:txBody>
          <a:bodyPr/>
          <a:lstStyle>
            <a:lvl1pPr marL="0" indent="0">
              <a:buNone/>
              <a:defRPr sz="1300">
                <a:latin typeface="맑은 고딕" pitchFamily="50" charset="-127"/>
              </a:defRPr>
            </a:lvl1pPr>
            <a:lvl2pPr>
              <a:buNone/>
              <a:defRPr sz="1300"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 sz="1300"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 sz="1300"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 sz="1300"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9226347" y="857232"/>
            <a:ext cx="369332" cy="92869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4697415" y="6626230"/>
            <a:ext cx="511679" cy="232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700" b="0" dirty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t>- P</a:t>
            </a:r>
            <a:fld id="{05FDF7DF-D36E-46CC-9165-8D1E595FCB6E}" type="slidenum">
              <a:rPr lang="en-US" altLang="ko-KR" sz="700" b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pPr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 dirty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357166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9" name="그림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71414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</p:sldLayoutIdLst>
  <p:transition>
    <p:split orient="vert"/>
  </p:transition>
  <p:txStyles>
    <p:titleStyle>
      <a:lvl1pPr algn="r" rtl="0" eaLnBrk="0" fontAlgn="base" latinLnBrk="1" hangingPunct="0">
        <a:spcBef>
          <a:spcPct val="0"/>
        </a:spcBef>
        <a:spcAft>
          <a:spcPct val="0"/>
        </a:spcAft>
        <a:defRPr kumimoji="1" sz="1000" b="1" baseline="0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graphicFrame>
        <p:nvGraphicFramePr>
          <p:cNvPr id="16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543269"/>
              </p:ext>
            </p:extLst>
          </p:nvPr>
        </p:nvGraphicFramePr>
        <p:xfrm>
          <a:off x="1209675" y="3213100"/>
          <a:ext cx="7486650" cy="2019298"/>
        </p:xfrm>
        <a:graphic>
          <a:graphicData uri="http://schemas.openxmlformats.org/drawingml/2006/table">
            <a:tbl>
              <a:tblPr/>
              <a:tblGrid>
                <a:gridCol w="903888"/>
                <a:gridCol w="1122492"/>
                <a:gridCol w="4502778"/>
                <a:gridCol w="957492"/>
              </a:tblGrid>
              <a:tr h="3238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변경 내용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3238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2018.1.16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모서리가 둥근 직사각형 16"/>
          <p:cNvSpPr/>
          <p:nvPr/>
        </p:nvSpPr>
        <p:spPr bwMode="auto">
          <a:xfrm>
            <a:off x="1221645" y="292494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문서 개정 이력</a:t>
            </a:r>
          </a:p>
        </p:txBody>
      </p:sp>
      <p:graphicFrame>
        <p:nvGraphicFramePr>
          <p:cNvPr id="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7668071"/>
              </p:ext>
            </p:extLst>
          </p:nvPr>
        </p:nvGraphicFramePr>
        <p:xfrm>
          <a:off x="344488" y="644525"/>
          <a:ext cx="9288461" cy="768364"/>
        </p:xfrm>
        <a:graphic>
          <a:graphicData uri="http://schemas.openxmlformats.org/drawingml/2006/table">
            <a:tbl>
              <a:tblPr/>
              <a:tblGrid>
                <a:gridCol w="802686"/>
                <a:gridCol w="1733330"/>
                <a:gridCol w="928694"/>
                <a:gridCol w="2780781"/>
                <a:gridCol w="990199"/>
                <a:gridCol w="990199"/>
                <a:gridCol w="1062572"/>
              </a:tblGrid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1 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4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반품관리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3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쇼핑몰 매출취소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검토자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2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SD 4.1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반품관리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20180116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93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</a:t>
                      </a: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4.1.2</a:t>
                      </a:r>
                      <a:endParaRPr kumimoji="1" lang="en-US" altLang="ko-KR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명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쇼핑몰 매출취소 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  <a:cs typeface="+mn-cs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09863"/>
              </p:ext>
            </p:extLst>
          </p:nvPr>
        </p:nvGraphicFramePr>
        <p:xfrm>
          <a:off x="5056188" y="4622801"/>
          <a:ext cx="4576762" cy="1764178"/>
        </p:xfrm>
        <a:graphic>
          <a:graphicData uri="http://schemas.openxmlformats.org/drawingml/2006/table">
            <a:tbl>
              <a:tblPr/>
              <a:tblGrid>
                <a:gridCol w="472082"/>
                <a:gridCol w="1138448"/>
                <a:gridCol w="2966232"/>
              </a:tblGrid>
              <a:tr h="470769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단계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트랜잭션 코드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트랜잭션 명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–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명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</a:tr>
              <a:tr h="296961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 1</a:t>
                      </a: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ZSD2M0011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쇼핑몰 매출처리</a:t>
                      </a:r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" name="모서리가 둥근 직사각형 32"/>
          <p:cNvSpPr/>
          <p:nvPr/>
        </p:nvSpPr>
        <p:spPr bwMode="auto">
          <a:xfrm>
            <a:off x="343694" y="184482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프로세스 설명</a:t>
            </a:r>
          </a:p>
        </p:txBody>
      </p:sp>
      <p:sp>
        <p:nvSpPr>
          <p:cNvPr id="34" name="모서리가 둥근 직사각형 33"/>
          <p:cNvSpPr/>
          <p:nvPr/>
        </p:nvSpPr>
        <p:spPr bwMode="auto">
          <a:xfrm>
            <a:off x="5063970" y="184482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선행 단계</a:t>
            </a:r>
          </a:p>
        </p:txBody>
      </p:sp>
      <p:sp>
        <p:nvSpPr>
          <p:cNvPr id="35" name="모서리가 둥근 직사각형 34"/>
          <p:cNvSpPr/>
          <p:nvPr/>
        </p:nvSpPr>
        <p:spPr bwMode="auto">
          <a:xfrm>
            <a:off x="5063970" y="3140968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후행 </a:t>
            </a: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단계</a:t>
            </a:r>
          </a:p>
        </p:txBody>
      </p:sp>
      <p:sp>
        <p:nvSpPr>
          <p:cNvPr id="36" name="모서리가 둥근 직사각형 35"/>
          <p:cNvSpPr/>
          <p:nvPr/>
        </p:nvSpPr>
        <p:spPr bwMode="auto">
          <a:xfrm>
            <a:off x="5063970" y="4337823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트랜잭션</a:t>
            </a:r>
          </a:p>
        </p:txBody>
      </p:sp>
      <p:sp>
        <p:nvSpPr>
          <p:cNvPr id="37" name="모서리가 접힌 도형 36"/>
          <p:cNvSpPr/>
          <p:nvPr/>
        </p:nvSpPr>
        <p:spPr bwMode="auto">
          <a:xfrm>
            <a:off x="344488" y="2120900"/>
            <a:ext cx="4608512" cy="2028825"/>
          </a:xfrm>
          <a:prstGeom prst="foldedCorner">
            <a:avLst>
              <a:gd name="adj" fmla="val 7407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AutoNum type="arabicPeriod"/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SAP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에서 주문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/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출하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/Billing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까지 이루어 진 이후  해당 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  <a:sym typeface="Wingdings" panose="05000000000000000000" pitchFamily="2" charset="2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  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문건을 삭제하거나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, I/F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자체를 취소하고자 할 경우 사용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  <a:sym typeface="Wingdings" panose="05000000000000000000" pitchFamily="2" charset="2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  <a:sym typeface="Wingdings" panose="05000000000000000000" pitchFamily="2" charset="2"/>
            </a:endParaRPr>
          </a:p>
          <a:p>
            <a:pPr marL="228600" indent="-228600">
              <a:buAutoNum type="arabicPeriod" startAt="2"/>
              <a:defRPr/>
            </a:pP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이런 원인이 발생하는 이유는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:  </a:t>
            </a:r>
            <a:endParaRPr lang="en-US" altLang="ko-KR" b="0" dirty="0">
              <a:latin typeface="맑은 고딕" pitchFamily="50" charset="-127"/>
              <a:ea typeface="맑은 고딕" pitchFamily="50" charset="-127"/>
              <a:sym typeface="Wingdings" panose="05000000000000000000" pitchFamily="2" charset="2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    1)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고객유료 회원의 매출처리를 무상으로 처리한 경우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  <a:sym typeface="Wingdings" panose="05000000000000000000" pitchFamily="2" charset="2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    2) Mall Data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의 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Header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와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Item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금액이 다를 때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..</a:t>
            </a: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  <a:sym typeface="Wingdings" panose="05000000000000000000" pitchFamily="2" charset="2"/>
            </a:endParaRPr>
          </a:p>
          <a:p>
            <a:pPr>
              <a:defRPr/>
            </a:pP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등등의 예외적인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Case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에 적용됨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8" name="모서리가 접힌 도형 37"/>
          <p:cNvSpPr/>
          <p:nvPr/>
        </p:nvSpPr>
        <p:spPr bwMode="auto">
          <a:xfrm>
            <a:off x="5064125" y="2120900"/>
            <a:ext cx="4568825" cy="831850"/>
          </a:xfrm>
          <a:prstGeom prst="foldedCorner">
            <a:avLst>
              <a:gd name="adj" fmla="val 17263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AutoNum type="arabicPeriod"/>
              <a:defRPr/>
            </a:pP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매출취소의 경우 해당 주문 내역이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SAP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에서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Billing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까지 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모두 처리되었을 때를 의미함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9" name="모서리가 접힌 도형 38"/>
          <p:cNvSpPr/>
          <p:nvPr/>
        </p:nvSpPr>
        <p:spPr bwMode="auto">
          <a:xfrm>
            <a:off x="5064125" y="3416300"/>
            <a:ext cx="4568825" cy="733425"/>
          </a:xfrm>
          <a:prstGeom prst="foldedCorner">
            <a:avLst>
              <a:gd name="adj" fmla="val 17263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0" name="모서리가 둥근 직사각형 39"/>
          <p:cNvSpPr/>
          <p:nvPr/>
        </p:nvSpPr>
        <p:spPr bwMode="auto">
          <a:xfrm>
            <a:off x="343694" y="4337823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이것만은 꼭 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!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1" name="Oval 14"/>
          <p:cNvSpPr>
            <a:spLocks noChangeArrowheads="1"/>
          </p:cNvSpPr>
          <p:nvPr/>
        </p:nvSpPr>
        <p:spPr bwMode="auto">
          <a:xfrm>
            <a:off x="1539320" y="4317930"/>
            <a:ext cx="303290" cy="22266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+1</a:t>
            </a:r>
          </a:p>
        </p:txBody>
      </p:sp>
      <p:sp>
        <p:nvSpPr>
          <p:cNvPr id="42" name="모서리가 접힌 도형 41"/>
          <p:cNvSpPr/>
          <p:nvPr/>
        </p:nvSpPr>
        <p:spPr bwMode="auto">
          <a:xfrm>
            <a:off x="344488" y="4611688"/>
            <a:ext cx="4608512" cy="1990725"/>
          </a:xfrm>
          <a:prstGeom prst="foldedCorner">
            <a:avLst>
              <a:gd name="adj" fmla="val 7407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FontTx/>
              <a:buAutoNum type="arabicPeriod"/>
              <a:defRPr/>
            </a:pP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실제 정상적인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DATA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가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Mall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로 부터 넘어 올 경우에는 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ko-KR" altLang="en-US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문제가 없으나</a:t>
            </a:r>
            <a:r>
              <a:rPr lang="en-US" altLang="ko-KR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,  Mall</a:t>
            </a:r>
            <a:r>
              <a:rPr lang="ko-KR" altLang="en-US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의 원시  </a:t>
            </a:r>
            <a:r>
              <a:rPr lang="en-US" altLang="ko-KR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Data</a:t>
            </a:r>
            <a:r>
              <a:rPr lang="ko-KR" altLang="en-US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의 오류가 발생했을 경우에</a:t>
            </a:r>
            <a:endParaRPr lang="en-US" altLang="ko-KR" b="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ko-KR" altLang="en-US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처리하는 조치 사항임</a:t>
            </a:r>
            <a:endParaRPr lang="en-US" altLang="ko-KR" b="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graphicFrame>
        <p:nvGraphicFramePr>
          <p:cNvPr id="1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7854624"/>
              </p:ext>
            </p:extLst>
          </p:nvPr>
        </p:nvGraphicFramePr>
        <p:xfrm>
          <a:off x="344488" y="644525"/>
          <a:ext cx="9288461" cy="768364"/>
        </p:xfrm>
        <a:graphic>
          <a:graphicData uri="http://schemas.openxmlformats.org/drawingml/2006/table">
            <a:tbl>
              <a:tblPr/>
              <a:tblGrid>
                <a:gridCol w="802686"/>
                <a:gridCol w="1733330"/>
                <a:gridCol w="928694"/>
                <a:gridCol w="2780781"/>
                <a:gridCol w="990199"/>
                <a:gridCol w="990199"/>
                <a:gridCol w="1062572"/>
              </a:tblGrid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1 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4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반품관리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3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쇼핑몰 매출취소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검토자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2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SD 4.1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반품관리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20180116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93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</a:t>
                      </a: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4.1.2</a:t>
                      </a:r>
                      <a:endParaRPr kumimoji="1" lang="en-US" altLang="ko-KR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명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쇼핑몰 매출취소 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  <a:cs typeface="+mn-cs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매출처리 취소 기능을 선택함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해당일자를 입력 한 다음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“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실행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“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Button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을 입력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      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AutoNum type="arabicPeriod"/>
              <a:defRPr/>
            </a:pP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매출처리 기능을 선택했을 경우에는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Billing (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대금청구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)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까지 완료된 내역만 </a:t>
            </a: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Display </a:t>
            </a:r>
            <a:r>
              <a:rPr lang="ko-KR" altLang="en-US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됨 </a:t>
            </a:r>
            <a:r>
              <a:rPr lang="en-US" altLang="ko-KR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</a:t>
            </a: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   </a:t>
            </a: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462725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쇼핑몰 매출 취소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ZSD2M0011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9758" y="1268760"/>
            <a:ext cx="4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Mall </a:t>
            </a:r>
            <a:r>
              <a:rPr lang="ko-KR" altLang="en-US" dirty="0"/>
              <a:t> </a:t>
            </a:r>
            <a:r>
              <a:rPr lang="ko-KR" altLang="en-US" dirty="0" smtClean="0"/>
              <a:t>판매처리 실적 조회 </a:t>
            </a:r>
            <a:endParaRPr lang="ko-KR" altLang="en-US" dirty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3"/>
          <a:srcRect t="6110" r="58560" b="53124"/>
          <a:stretch/>
        </p:blipFill>
        <p:spPr>
          <a:xfrm>
            <a:off x="631726" y="1877885"/>
            <a:ext cx="5112567" cy="2829031"/>
          </a:xfrm>
          <a:prstGeom prst="rect">
            <a:avLst/>
          </a:prstGeom>
        </p:spPr>
      </p:pic>
      <p:sp>
        <p:nvSpPr>
          <p:cNvPr id="17" name="직사각형 16"/>
          <p:cNvSpPr/>
          <p:nvPr/>
        </p:nvSpPr>
        <p:spPr>
          <a:xfrm>
            <a:off x="4160118" y="3212976"/>
            <a:ext cx="936104" cy="21602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Oval 14"/>
          <p:cNvSpPr>
            <a:spLocks noChangeArrowheads="1"/>
          </p:cNvSpPr>
          <p:nvPr/>
        </p:nvSpPr>
        <p:spPr bwMode="auto">
          <a:xfrm>
            <a:off x="4362529" y="3068960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758824" y="2190094"/>
            <a:ext cx="160933" cy="21602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Oval 14"/>
          <p:cNvSpPr>
            <a:spLocks noChangeArrowheads="1"/>
          </p:cNvSpPr>
          <p:nvPr/>
        </p:nvSpPr>
        <p:spPr bwMode="auto">
          <a:xfrm>
            <a:off x="747061" y="1940862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0044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취소하고자 하는 항목을 선택함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배송운반비전표 삭제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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배송비가 포함된 반품비용을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삭제하고자 할 때 사용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3.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매출처리 취소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4.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라인 삭제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171450" indent="-171450" algn="just"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à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라인삭제를 실행할 경우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I/F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흔적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까지 모두 지워짐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.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※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해당일자를 기준으로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I/F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수신을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실행할 경우  재 처리를 할 수 있음</a:t>
            </a: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AutoNum type="arabicPeriod"/>
              <a:defRPr/>
            </a:pPr>
            <a:r>
              <a:rPr lang="en-US" altLang="ko-KR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SAP </a:t>
            </a:r>
            <a:r>
              <a:rPr lang="ko-KR" altLang="en-US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내부에서 처리할 것인 지</a:t>
            </a:r>
            <a:r>
              <a:rPr lang="en-US" altLang="ko-KR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,   I/F </a:t>
            </a:r>
            <a:r>
              <a:rPr lang="ko-KR" altLang="en-US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내역 즉 </a:t>
            </a:r>
            <a:r>
              <a:rPr lang="en-US" altLang="ko-KR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Mall Data</a:t>
            </a:r>
            <a:r>
              <a:rPr lang="ko-KR" altLang="en-US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가 잘못 된 것인지를 판단하여</a:t>
            </a:r>
            <a:endParaRPr lang="en-US" altLang="ko-KR" sz="110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“</a:t>
            </a:r>
            <a:r>
              <a:rPr lang="ko-KR" altLang="en-US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라인삭제</a:t>
            </a:r>
            <a:r>
              <a:rPr lang="en-US" altLang="ko-KR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” </a:t>
            </a:r>
            <a:r>
              <a:rPr lang="ko-KR" altLang="en-US" sz="110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를 사용할 지 여부를 결정함</a:t>
            </a:r>
            <a:endParaRPr lang="en-US" altLang="ko-KR" sz="110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08672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쇼핑몰 판매주문 및 매출 처리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 Mall )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ZSD2M0011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703734" y="1343774"/>
            <a:ext cx="60486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Mall </a:t>
            </a:r>
            <a:r>
              <a:rPr lang="ko-KR" altLang="en-US" dirty="0" smtClean="0"/>
              <a:t>판매 처리 내역 중  취소 관련 항목을 선택 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3"/>
          <a:srcRect t="6054" r="8559" b="52587"/>
          <a:stretch/>
        </p:blipFill>
        <p:spPr>
          <a:xfrm>
            <a:off x="412577" y="1911811"/>
            <a:ext cx="6288893" cy="2664296"/>
          </a:xfrm>
          <a:prstGeom prst="rect">
            <a:avLst/>
          </a:prstGeom>
        </p:spPr>
      </p:pic>
      <p:sp>
        <p:nvSpPr>
          <p:cNvPr id="26" name="직사각형 25"/>
          <p:cNvSpPr/>
          <p:nvPr/>
        </p:nvSpPr>
        <p:spPr>
          <a:xfrm>
            <a:off x="364952" y="3496994"/>
            <a:ext cx="6336518" cy="21602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1046857" y="2132856"/>
            <a:ext cx="592981" cy="21602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408447" y="2132856"/>
            <a:ext cx="592981" cy="21602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1855863" y="3284984"/>
            <a:ext cx="432048" cy="21950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" name="Oval 14"/>
          <p:cNvSpPr>
            <a:spLocks noChangeArrowheads="1"/>
          </p:cNvSpPr>
          <p:nvPr/>
        </p:nvSpPr>
        <p:spPr bwMode="auto">
          <a:xfrm>
            <a:off x="330081" y="3314753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31" name="Oval 14"/>
          <p:cNvSpPr>
            <a:spLocks noChangeArrowheads="1"/>
          </p:cNvSpPr>
          <p:nvPr/>
        </p:nvSpPr>
        <p:spPr bwMode="auto">
          <a:xfrm>
            <a:off x="389051" y="1940763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3" name="Oval 14"/>
          <p:cNvSpPr>
            <a:spLocks noChangeArrowheads="1"/>
          </p:cNvSpPr>
          <p:nvPr/>
        </p:nvSpPr>
        <p:spPr bwMode="auto">
          <a:xfrm>
            <a:off x="1563089" y="1940763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</a:p>
        </p:txBody>
      </p:sp>
      <p:sp>
        <p:nvSpPr>
          <p:cNvPr id="35" name="Oval 14"/>
          <p:cNvSpPr>
            <a:spLocks noChangeArrowheads="1"/>
          </p:cNvSpPr>
          <p:nvPr/>
        </p:nvSpPr>
        <p:spPr bwMode="auto">
          <a:xfrm>
            <a:off x="1993072" y="3076758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4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4144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3198813" y="2781301"/>
            <a:ext cx="3611562" cy="5539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8000" tIns="0" rIns="1800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latin typeface="맑은 고딕" pitchFamily="50" charset="-127"/>
                <a:ea typeface="맑은 고딕" pitchFamily="50" charset="-127"/>
              </a:rPr>
              <a:t>End of material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33000</TotalTime>
  <Words>368</Words>
  <Application>Microsoft Office PowerPoint</Application>
  <PresentationFormat>사용자 지정</PresentationFormat>
  <Paragraphs>125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2" baseType="lpstr">
      <vt:lpstr>돋움</vt:lpstr>
      <vt:lpstr>맑은 고딕</vt:lpstr>
      <vt:lpstr>Arial</vt:lpstr>
      <vt:lpstr>Lucida Sans Unicode</vt:lpstr>
      <vt:lpstr>Times New Roman</vt:lpstr>
      <vt:lpstr>Wingdings</vt:lpstr>
      <vt:lpstr>기본 디자인</vt:lpstr>
      <vt:lpstr>ERP 시스템 사용자 매뉴얼</vt:lpstr>
      <vt:lpstr>ERP 시스템 사용자 매뉴얼</vt:lpstr>
      <vt:lpstr>ERP 시스템 사용자 매뉴얼</vt:lpstr>
      <vt:lpstr>ERP 시스템 사용자 매뉴얼</vt:lpstr>
      <vt:lpstr>PowerPoint 프레젠테이션</vt:lpstr>
    </vt:vector>
  </TitlesOfParts>
  <Company>BSG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PI_ERP 프로젝트</dc:title>
  <dc:creator>dmyang</dc:creator>
  <cp:lastModifiedBy>SEODOSEOK</cp:lastModifiedBy>
  <cp:revision>2406</cp:revision>
  <cp:lastPrinted>2001-03-14T06:43:19Z</cp:lastPrinted>
  <dcterms:created xsi:type="dcterms:W3CDTF">2000-09-28T11:17:09Z</dcterms:created>
  <dcterms:modified xsi:type="dcterms:W3CDTF">2018-04-25T06:06:58Z</dcterms:modified>
</cp:coreProperties>
</file>