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72" r:id="rId2"/>
    <p:sldId id="567" r:id="rId3"/>
    <p:sldId id="638" r:id="rId4"/>
    <p:sldId id="637" r:id="rId5"/>
    <p:sldId id="636" r:id="rId6"/>
    <p:sldId id="635" r:id="rId7"/>
    <p:sldId id="634" r:id="rId8"/>
    <p:sldId id="633" r:id="rId9"/>
    <p:sldId id="632" r:id="rId10"/>
    <p:sldId id="639" r:id="rId11"/>
    <p:sldId id="566" r:id="rId12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9652" autoAdjust="0"/>
  </p:normalViewPr>
  <p:slideViewPr>
    <p:cSldViewPr>
      <p:cViewPr varScale="1">
        <p:scale>
          <a:sx n="116" d="100"/>
          <a:sy n="116" d="100"/>
        </p:scale>
        <p:origin x="1188" y="108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10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860588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/>
                <a:gridCol w="1122492"/>
                <a:gridCol w="4502778"/>
                <a:gridCol w="957492"/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2018.04.01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35941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물류관리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오창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WMS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재고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백암창고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이관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3.1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20180401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3.1.3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오창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WMS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백암창고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이관 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1313" y="1149644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Ⅳ. CJ </a:t>
            </a:r>
            <a:r>
              <a:rPr lang="ko-KR" altLang="en-US" dirty="0" smtClean="0"/>
              <a:t>입고 결과 수신 </a:t>
            </a:r>
            <a:r>
              <a:rPr lang="en-US" altLang="ko-KR" dirty="0" smtClean="0"/>
              <a:t>( CJKX </a:t>
            </a:r>
            <a:r>
              <a:rPr lang="en-US" altLang="ko-KR" dirty="0" smtClean="0">
                <a:sym typeface="Wingdings" panose="05000000000000000000" pitchFamily="2" charset="2"/>
              </a:rPr>
              <a:t> SAP 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89" y="1724914"/>
            <a:ext cx="6248701" cy="3456384"/>
          </a:xfrm>
          <a:prstGeom prst="rect">
            <a:avLst/>
          </a:prstGeom>
        </p:spPr>
      </p:pic>
      <p:sp>
        <p:nvSpPr>
          <p:cNvPr id="23" name="직사각형 22"/>
          <p:cNvSpPr/>
          <p:nvPr/>
        </p:nvSpPr>
        <p:spPr>
          <a:xfrm>
            <a:off x="348952" y="2060848"/>
            <a:ext cx="409873" cy="23848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927870" y="4653136"/>
            <a:ext cx="409873" cy="504056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86533" y="4653136"/>
            <a:ext cx="173185" cy="504056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Oval 14"/>
          <p:cNvSpPr>
            <a:spLocks noChangeArrowheads="1"/>
          </p:cNvSpPr>
          <p:nvPr/>
        </p:nvSpPr>
        <p:spPr bwMode="auto">
          <a:xfrm>
            <a:off x="2058273" y="4478454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Oval 14"/>
          <p:cNvSpPr>
            <a:spLocks noChangeArrowheads="1"/>
          </p:cNvSpPr>
          <p:nvPr/>
        </p:nvSpPr>
        <p:spPr bwMode="auto">
          <a:xfrm>
            <a:off x="408777" y="4478454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Oval 14"/>
          <p:cNvSpPr>
            <a:spLocks noChangeArrowheads="1"/>
          </p:cNvSpPr>
          <p:nvPr/>
        </p:nvSpPr>
        <p:spPr bwMode="auto">
          <a:xfrm>
            <a:off x="408777" y="1862060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768131" y="1268760"/>
            <a:ext cx="2792587" cy="145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고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실적 처리 된 내역을 선택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2.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SAP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고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처리  실행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3"/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SAP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입고처리가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잘 실행이 되면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녹색으로  전환됨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graphicFrame>
        <p:nvGraphicFramePr>
          <p:cNvPr id="30" name="표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227478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오창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WMS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백암창고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이관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ZSD2M0130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39508"/>
              </p:ext>
            </p:extLst>
          </p:nvPr>
        </p:nvGraphicFramePr>
        <p:xfrm>
          <a:off x="5056188" y="4622801"/>
          <a:ext cx="4576762" cy="1776617"/>
        </p:xfrm>
        <a:graphic>
          <a:graphicData uri="http://schemas.openxmlformats.org/drawingml/2006/table">
            <a:tbl>
              <a:tblPr/>
              <a:tblGrid>
                <a:gridCol w="472082"/>
                <a:gridCol w="1138448"/>
                <a:gridCol w="2966232"/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1</a:t>
                      </a: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ZSD2M0130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F&amp;N </a:t>
                      </a:r>
                      <a:r>
                        <a:rPr kumimoji="1" lang="ko-KR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오창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WMS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재고 </a:t>
                      </a:r>
                      <a:r>
                        <a:rPr kumimoji="1" lang="ko-KR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백암창고이관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제조 생산입고 된 </a:t>
            </a: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오창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WMS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창고 재고를   </a:t>
            </a: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백암의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정상창고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까지 이관하는  과정임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2.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해당 취급 제품은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“</a:t>
            </a: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오창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공장에서 생산 입고된 제품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＂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을 의미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하고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, </a:t>
            </a: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오창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WMS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  <a:sym typeface="Wingdings" panose="05000000000000000000" pitchFamily="2" charset="2"/>
              </a:rPr>
              <a:t>에서   외부 사외 창고로 직송은 없다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본사 물류 담당자가  </a:t>
            </a: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</a:rPr>
              <a:t>오창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WMS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창고 담당자에게  전송처리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하고  난 다음 곧  바로 </a:t>
            </a:r>
            <a:r>
              <a:rPr lang="ko-KR" altLang="en-US" b="0" dirty="0" err="1" smtClean="0">
                <a:latin typeface="맑은 고딕" pitchFamily="50" charset="-127"/>
                <a:ea typeface="맑은 고딕" pitchFamily="50" charset="-127"/>
              </a:rPr>
              <a:t>백암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CJ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창고에도 입고예정 정보를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전송 처리 한다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271363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물류관리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오창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WMS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재고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백암창고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이관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3.1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20180401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</a:t>
                      </a: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3.1.3</a:t>
                      </a:r>
                      <a:endParaRPr kumimoji="1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오창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WMS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백암창고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이관 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STO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생성  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기능 선택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출고 저장 위치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</a:t>
            </a: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오창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WMS 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입고 저장 위치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</a:t>
            </a: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백암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CJ 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3.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사원 번호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의로 요청자의 </a:t>
            </a: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사번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입력 해야 됨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1313" y="1149644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1. Batch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재고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Level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로  재고 대상을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List – Up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한다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714416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오창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WMS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백암창고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이관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ZSD2M0130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</a:t>
            </a:r>
            <a:r>
              <a:rPr lang="ko-KR" altLang="en-US" dirty="0" err="1" smtClean="0"/>
              <a:t>오창</a:t>
            </a:r>
            <a:r>
              <a:rPr lang="ko-KR" altLang="en-US" dirty="0" smtClean="0"/>
              <a:t> </a:t>
            </a:r>
            <a:r>
              <a:rPr lang="en-US" altLang="ko-KR" dirty="0" smtClean="0"/>
              <a:t>WMS  </a:t>
            </a:r>
            <a:r>
              <a:rPr lang="ko-KR" altLang="en-US" dirty="0"/>
              <a:t> </a:t>
            </a:r>
            <a:r>
              <a:rPr lang="ko-KR" altLang="en-US" dirty="0" smtClean="0"/>
              <a:t>창고의  재고 이관 대상 </a:t>
            </a:r>
            <a:r>
              <a:rPr lang="en-US" altLang="ko-KR" dirty="0" smtClean="0"/>
              <a:t>List - Up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r="39729" b="43014"/>
          <a:stretch/>
        </p:blipFill>
        <p:spPr>
          <a:xfrm>
            <a:off x="550069" y="1916832"/>
            <a:ext cx="5747804" cy="2684939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1785838" y="2683270"/>
            <a:ext cx="934120" cy="32630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719958" y="2985870"/>
            <a:ext cx="934120" cy="21011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999878" y="1926950"/>
            <a:ext cx="934120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770241" y="2636912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3496449" y="3025297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2850361" y="1916832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477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적송처리 하고자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하는 제품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+batch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level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의 요청 수량 입력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2.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납품요청일자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입력일 기준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D+1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로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Set – Up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3. STO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 </a:t>
            </a: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1313" y="1149644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납품 </a:t>
            </a:r>
            <a:r>
              <a:rPr lang="ko-KR" altLang="en-US" sz="1100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요청일은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변경할 수 있지만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통상적으로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D+1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로  자동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Display </a:t>
            </a: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</a:t>
            </a:r>
            <a:r>
              <a:rPr lang="ko-KR" altLang="en-US" dirty="0" err="1" smtClean="0"/>
              <a:t>오창</a:t>
            </a:r>
            <a:r>
              <a:rPr lang="ko-KR" altLang="en-US" dirty="0" smtClean="0"/>
              <a:t> </a:t>
            </a:r>
            <a:r>
              <a:rPr lang="en-US" altLang="ko-KR" dirty="0" smtClean="0"/>
              <a:t>WMS </a:t>
            </a:r>
            <a:r>
              <a:rPr lang="ko-KR" altLang="en-US" dirty="0" smtClean="0"/>
              <a:t>재고 이관을 위한 </a:t>
            </a:r>
            <a:r>
              <a:rPr lang="en-US" altLang="ko-KR" dirty="0" smtClean="0"/>
              <a:t>STO </a:t>
            </a:r>
            <a:r>
              <a:rPr lang="ko-KR" altLang="en-US" dirty="0" smtClean="0"/>
              <a:t>생성 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rcRect l="10740"/>
          <a:stretch/>
        </p:blipFill>
        <p:spPr>
          <a:xfrm>
            <a:off x="359689" y="1916312"/>
            <a:ext cx="6141599" cy="2483657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343694" y="2132856"/>
            <a:ext cx="648072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416362" y="3740757"/>
            <a:ext cx="239700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816302" y="3740757"/>
            <a:ext cx="648072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919758" y="2132856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3430488" y="3500160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5980368" y="3500160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030510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오창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WMS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백암창고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이관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ZSD2M0130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65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STO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진행 관리 선택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문서 생성 일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/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납품 요</a:t>
            </a:r>
            <a:r>
              <a:rPr lang="ko-KR" altLang="en-US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청 일 입력</a:t>
            </a: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적송의뢰 요청  </a:t>
            </a: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( SAP  </a:t>
            </a:r>
            <a:r>
              <a:rPr lang="ko-KR" altLang="en-US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오창</a:t>
            </a:r>
            <a:r>
              <a:rPr lang="ko-KR" altLang="en-US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WMS &amp; CJ </a:t>
            </a:r>
            <a:r>
              <a:rPr lang="ko-KR" altLang="en-US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선택 </a:t>
            </a: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4. </a:t>
            </a:r>
            <a:r>
              <a:rPr lang="ko-KR" altLang="en-US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</a:t>
            </a: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1313" y="1149644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오창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WMS 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적송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출고 요청 과  </a:t>
            </a:r>
            <a:r>
              <a:rPr lang="ko-KR" altLang="en-US" sz="1100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백암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CJ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입고 예정 정보는 동시에 진행처리 함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Ⅱ. </a:t>
            </a:r>
            <a:r>
              <a:rPr lang="ko-KR" altLang="en-US" dirty="0" err="1" smtClean="0"/>
              <a:t>오창</a:t>
            </a:r>
            <a:r>
              <a:rPr lang="ko-KR" altLang="en-US" dirty="0" smtClean="0"/>
              <a:t> </a:t>
            </a:r>
            <a:r>
              <a:rPr lang="en-US" altLang="ko-KR" dirty="0" smtClean="0"/>
              <a:t>WMS  </a:t>
            </a:r>
            <a:r>
              <a:rPr lang="ko-KR" altLang="en-US" dirty="0" smtClean="0"/>
              <a:t>적송출고 의뢰  </a:t>
            </a:r>
            <a:r>
              <a:rPr lang="en-US" altLang="ko-KR" dirty="0" smtClean="0"/>
              <a:t>&amp; CJ </a:t>
            </a:r>
            <a:r>
              <a:rPr lang="ko-KR" altLang="en-US" dirty="0" smtClean="0"/>
              <a:t>입고 예정 정보 전송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l="20369" t="7644" r="3033" b="7644"/>
          <a:stretch/>
        </p:blipFill>
        <p:spPr>
          <a:xfrm>
            <a:off x="631727" y="1692788"/>
            <a:ext cx="5904656" cy="3906885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4232126" y="2708920"/>
            <a:ext cx="936104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259792" y="5284640"/>
            <a:ext cx="2036230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585764" y="4147734"/>
            <a:ext cx="2222425" cy="361386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31727" y="2273569"/>
            <a:ext cx="936104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122169" y="2318214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5089415" y="2526623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392058" y="3973052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2791966" y="5095896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030510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오창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WMS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백암창고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이관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ZSD2M0130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4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WMS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적송의뢰 요청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대상을 선택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WMS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적송의뢰 요청 실행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2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입고예정 수작업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CJ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</a:t>
            </a: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1313" y="1149644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해당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기능 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( WMS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입고예정 수작업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을 실행하면   해당 상태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Status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가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녹색으로 전환 된다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.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030510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오창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WMS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백암창고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이관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ZSD2M0130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Ⅱ. </a:t>
            </a:r>
            <a:r>
              <a:rPr lang="ko-KR" altLang="en-US" dirty="0" err="1" smtClean="0"/>
              <a:t>오창</a:t>
            </a:r>
            <a:r>
              <a:rPr lang="ko-KR" altLang="en-US" dirty="0" smtClean="0"/>
              <a:t> </a:t>
            </a:r>
            <a:r>
              <a:rPr lang="en-US" altLang="ko-KR" dirty="0" smtClean="0"/>
              <a:t>WMS  </a:t>
            </a:r>
            <a:r>
              <a:rPr lang="ko-KR" altLang="en-US" dirty="0" smtClean="0"/>
              <a:t>적송출고 의뢰  </a:t>
            </a:r>
            <a:r>
              <a:rPr lang="en-US" altLang="ko-KR" dirty="0" smtClean="0"/>
              <a:t>&amp; CJ </a:t>
            </a:r>
            <a:r>
              <a:rPr lang="ko-KR" altLang="en-US" dirty="0" smtClean="0"/>
              <a:t>입고 예정 정보 전송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89" y="1708350"/>
            <a:ext cx="6104685" cy="3489512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343694" y="4699494"/>
            <a:ext cx="6192688" cy="31368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022743" y="2204864"/>
            <a:ext cx="761111" cy="31368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799849" y="2204864"/>
            <a:ext cx="761111" cy="31368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1122169" y="4509120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2180404" y="1990615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964951" y="1990615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11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적송 출고 결과 수신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선택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( </a:t>
            </a:r>
            <a:r>
              <a:rPr lang="ko-KR" altLang="en-US" b="0" kern="100" dirty="0" err="1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오창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WMS   SAP 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2.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입출고 전기 일자 입력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(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SAP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기준이 아닌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 WMS / CJ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에서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전송되어 진  출고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/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입고 일자의미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3. STO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진행관리 선택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4.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</a:t>
            </a: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1313" y="1149644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/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출고 전기일자의 경우  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SAP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기준이 아니라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CJ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와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WMS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에서 실제  출고 되어진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날짜로  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CJ/WMS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에서 보내온 </a:t>
            </a:r>
            <a:r>
              <a:rPr lang="ko-KR" altLang="en-US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 출고 일임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752117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오창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WMS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백암창고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이관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ZSD2M0130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825" y="1730425"/>
            <a:ext cx="5534050" cy="3866648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3296022" y="5150898"/>
            <a:ext cx="1800200" cy="31368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740398" y="2535773"/>
            <a:ext cx="1800200" cy="31368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395922" y="3766499"/>
            <a:ext cx="1800200" cy="190189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4290521" y="4941168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3443054" y="3630704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3872086" y="2611780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1207790" y="2223865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43671" y="2154365"/>
            <a:ext cx="928237" cy="31368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Ⅲ. </a:t>
            </a:r>
            <a:r>
              <a:rPr lang="ko-KR" altLang="en-US" dirty="0" err="1" smtClean="0"/>
              <a:t>오창</a:t>
            </a:r>
            <a:r>
              <a:rPr lang="ko-KR" altLang="en-US" dirty="0" smtClean="0"/>
              <a:t> </a:t>
            </a:r>
            <a:r>
              <a:rPr lang="en-US" altLang="ko-KR" dirty="0" smtClean="0"/>
              <a:t>WMS  </a:t>
            </a:r>
            <a:r>
              <a:rPr lang="ko-KR" altLang="en-US" dirty="0" smtClean="0"/>
              <a:t>적송결과 수신 및 </a:t>
            </a:r>
            <a:r>
              <a:rPr lang="en-US" altLang="ko-KR" dirty="0" smtClean="0"/>
              <a:t>SAP </a:t>
            </a:r>
            <a:r>
              <a:rPr lang="ko-KR" altLang="en-US" dirty="0" smtClean="0"/>
              <a:t>출고 처리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595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출고 실적 처리 된 내역을 선택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2.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SAP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출고 처리  실행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 startAt="3"/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SAP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출고처리가  잘 실행이 되면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녹색으로  전환됨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1313" y="1149644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030510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오창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WMS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백암창고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이관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ZSD2M0130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06" y="1844824"/>
            <a:ext cx="6136184" cy="30243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Ⅲ. </a:t>
            </a:r>
            <a:r>
              <a:rPr lang="ko-KR" altLang="en-US" dirty="0" err="1" smtClean="0"/>
              <a:t>오창</a:t>
            </a:r>
            <a:r>
              <a:rPr lang="ko-KR" altLang="en-US" dirty="0" smtClean="0"/>
              <a:t> </a:t>
            </a:r>
            <a:r>
              <a:rPr lang="en-US" altLang="ko-KR" dirty="0" smtClean="0"/>
              <a:t>WMS  </a:t>
            </a:r>
            <a:r>
              <a:rPr lang="ko-KR" altLang="en-US" dirty="0" smtClean="0"/>
              <a:t>적송결과 수신 및 </a:t>
            </a:r>
            <a:r>
              <a:rPr lang="en-US" altLang="ko-KR" dirty="0" smtClean="0"/>
              <a:t>SAP </a:t>
            </a:r>
            <a:r>
              <a:rPr lang="ko-KR" altLang="en-US" dirty="0" smtClean="0"/>
              <a:t>출고 처리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21407" y="2251222"/>
            <a:ext cx="354336" cy="31368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279798" y="4293096"/>
            <a:ext cx="280165" cy="4320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279798" y="4077072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571178" y="2033293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78660" y="4293096"/>
            <a:ext cx="280165" cy="432048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539927" y="4077072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734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1.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입고 결과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수신  선택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(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CJKX  SAP )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2.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입출고 전기 일자 입력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(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SAP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기준이 아닌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 WMS / CJ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에서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전송되어 진  출고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/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입고 일자의미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)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3. STO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진행관리 선택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4. </a:t>
            </a:r>
            <a:r>
              <a:rPr lang="ko-KR" altLang="en-US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실행</a:t>
            </a:r>
            <a:endParaRPr lang="en-US" altLang="ko-KR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1313" y="1149644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28600" indent="-228600" algn="just">
              <a:spcAft>
                <a:spcPts val="0"/>
              </a:spcAft>
              <a:buAutoNum type="arabicPeriod"/>
              <a:defRPr/>
            </a:pP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입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/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출고 전기일자의 경우  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SAP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기준이 아니라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, CJ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와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WMS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에서 실제  출고 되어진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날짜로   </a:t>
            </a: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CJ/WMS </a:t>
            </a:r>
            <a:r>
              <a:rPr lang="ko-KR" altLang="en-US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에서 보내온 실 출고 일임</a:t>
            </a:r>
            <a:endParaRPr lang="en-US" altLang="ko-KR" sz="1100" b="0" kern="100" dirty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Ⅳ. CJ </a:t>
            </a:r>
            <a:r>
              <a:rPr lang="ko-KR" altLang="en-US" dirty="0" smtClean="0"/>
              <a:t>입고 결과 수신 </a:t>
            </a:r>
            <a:r>
              <a:rPr lang="en-US" altLang="ko-KR" dirty="0" smtClean="0"/>
              <a:t>( CJKX </a:t>
            </a:r>
            <a:r>
              <a:rPr lang="en-US" altLang="ko-KR" dirty="0" smtClean="0">
                <a:sym typeface="Wingdings" panose="05000000000000000000" pitchFamily="2" charset="2"/>
              </a:rPr>
              <a:t> SAP 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64" y="2057221"/>
            <a:ext cx="5647209" cy="3334021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4814726" y="4971864"/>
            <a:ext cx="1578918" cy="31368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521868" y="2822270"/>
            <a:ext cx="1578918" cy="23848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855862" y="3789040"/>
            <a:ext cx="1578918" cy="144016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3570441" y="2822270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2215902" y="3772037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5240238" y="4797182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15798" y="2466090"/>
            <a:ext cx="1578918" cy="23848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1347628" y="2497991"/>
            <a:ext cx="157629" cy="174682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227478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오창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WMS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백암창고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이관 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ZSD2M0130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34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34056</TotalTime>
  <Words>812</Words>
  <Application>Microsoft Office PowerPoint</Application>
  <PresentationFormat>사용자 지정</PresentationFormat>
  <Paragraphs>244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SEODOSEOK</cp:lastModifiedBy>
  <cp:revision>2500</cp:revision>
  <cp:lastPrinted>2001-03-14T06:43:19Z</cp:lastPrinted>
  <dcterms:created xsi:type="dcterms:W3CDTF">2000-09-28T11:17:09Z</dcterms:created>
  <dcterms:modified xsi:type="dcterms:W3CDTF">2018-05-14T03:24:54Z</dcterms:modified>
</cp:coreProperties>
</file>