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513" r:id="rId2"/>
    <p:sldId id="514" r:id="rId3"/>
    <p:sldId id="515" r:id="rId4"/>
    <p:sldId id="524" r:id="rId5"/>
    <p:sldId id="517" r:id="rId6"/>
    <p:sldId id="526" r:id="rId7"/>
    <p:sldId id="525" r:id="rId8"/>
    <p:sldId id="519" r:id="rId9"/>
  </p:sldIdLst>
  <p:sldSz cx="9904413" cy="6858000"/>
  <p:notesSz cx="6662738" cy="9832975"/>
  <p:defaultTextStyle>
    <a:defPPr>
      <a:defRPr lang="ko-KR"/>
    </a:defPPr>
    <a:lvl1pPr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5pPr>
    <a:lvl6pPr marL="22860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6pPr>
    <a:lvl7pPr marL="27432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7pPr>
    <a:lvl8pPr marL="32004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8pPr>
    <a:lvl9pPr marL="3657600" algn="l" defTabSz="914400" rtl="0" eaLnBrk="1" latinLnBrk="1" hangingPunct="1">
      <a:defRPr kumimoji="1" sz="1200" b="1" kern="1200">
        <a:solidFill>
          <a:schemeClr val="tx1"/>
        </a:solidFill>
        <a:latin typeface="Arial" panose="020B0604020202020204" pitchFamily="34" charset="0"/>
        <a:ea typeface="돋움" panose="020B0600000101010101" pitchFamily="50" charset="-127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기본 구역" id="{EA5B31BD-0F4B-49EA-86C0-66909D4F4B02}">
          <p14:sldIdLst/>
        </p14:section>
        <p14:section name="제목 없는 구역" id="{6E5F4BBB-7F4C-43DD-86AA-3A7E67F88F37}">
          <p14:sldIdLst>
            <p14:sldId id="513"/>
            <p14:sldId id="514"/>
            <p14:sldId id="515"/>
            <p14:sldId id="524"/>
            <p14:sldId id="517"/>
            <p14:sldId id="526"/>
            <p14:sldId id="525"/>
            <p14:sldId id="519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65">
          <p15:clr>
            <a:srgbClr val="A4A3A4"/>
          </p15:clr>
        </p15:guide>
        <p15:guide id="2" orient="horz" pos="482">
          <p15:clr>
            <a:srgbClr val="A4A3A4"/>
          </p15:clr>
        </p15:guide>
        <p15:guide id="3" orient="horz" pos="3203">
          <p15:clr>
            <a:srgbClr val="A4A3A4"/>
          </p15:clr>
        </p15:guide>
        <p15:guide id="4" orient="horz" pos="3884">
          <p15:clr>
            <a:srgbClr val="A4A3A4"/>
          </p15:clr>
        </p15:guide>
        <p15:guide id="5" pos="171">
          <p15:clr>
            <a:srgbClr val="A4A3A4"/>
          </p15:clr>
        </p15:guide>
        <p15:guide id="6" pos="6068">
          <p15:clr>
            <a:srgbClr val="A4A3A4"/>
          </p15:clr>
        </p15:guide>
        <p15:guide id="7" pos="3120">
          <p15:clr>
            <a:srgbClr val="A4A3A4"/>
          </p15:clr>
        </p15:guide>
        <p15:guide id="8" orient="horz" pos="754">
          <p15:clr>
            <a:srgbClr val="A4A3A4"/>
          </p15:clr>
        </p15:guide>
        <p15:guide id="9" orient="horz" pos="1071" userDrawn="1">
          <p15:clr>
            <a:srgbClr val="A4A3A4"/>
          </p15:clr>
        </p15:guide>
        <p15:guide id="10" orient="horz" pos="89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096">
          <p15:clr>
            <a:srgbClr val="A4A3A4"/>
          </p15:clr>
        </p15:guide>
        <p15:guide id="2" pos="2099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clrMru>
    <a:srgbClr val="0000FF"/>
    <a:srgbClr val="FFFFCC"/>
    <a:srgbClr val="D56A19"/>
    <a:srgbClr val="E57725"/>
    <a:srgbClr val="DDDDDD"/>
    <a:srgbClr val="93E3FF"/>
    <a:srgbClr val="C0C0C0"/>
    <a:srgbClr val="297793"/>
    <a:srgbClr val="2D86A5"/>
    <a:srgbClr val="B2B2B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570" autoAdjust="0"/>
    <p:restoredTop sz="96429" autoAdjust="0"/>
  </p:normalViewPr>
  <p:slideViewPr>
    <p:cSldViewPr showGuides="1">
      <p:cViewPr varScale="1">
        <p:scale>
          <a:sx n="116" d="100"/>
          <a:sy n="116" d="100"/>
        </p:scale>
        <p:origin x="864" y="108"/>
      </p:cViewPr>
      <p:guideLst>
        <p:guide orient="horz" pos="4065"/>
        <p:guide orient="horz" pos="482"/>
        <p:guide orient="horz" pos="3203"/>
        <p:guide orient="horz" pos="3884"/>
        <p:guide pos="171"/>
        <p:guide pos="6068"/>
        <p:guide pos="3120"/>
        <p:guide orient="horz" pos="754"/>
        <p:guide orient="horz" pos="1071"/>
        <p:guide orient="horz" pos="89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74" d="100"/>
          <a:sy n="74" d="100"/>
        </p:scale>
        <p:origin x="-3408" y="-90"/>
      </p:cViewPr>
      <p:guideLst>
        <p:guide orient="horz" pos="3096"/>
        <p:guide pos="209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775075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t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l" defTabSz="912813" eaLnBrk="1" latinLnBrk="1" hangingPunct="1">
              <a:lnSpc>
                <a:spcPct val="100000"/>
              </a:lnSpc>
              <a:defRPr sz="1100"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194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775075" y="934085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213" tIns="45607" rIns="91213" bIns="45607" numCol="1" anchor="b" anchorCtr="0" compatLnSpc="1">
            <a:prstTxWarp prst="textNoShape">
              <a:avLst/>
            </a:prstTxWarp>
          </a:bodyPr>
          <a:lstStyle>
            <a:lvl1pPr algn="r" defTabSz="912813" eaLnBrk="1" latinLnBrk="1" hangingPunct="1">
              <a:lnSpc>
                <a:spcPct val="100000"/>
              </a:lnSpc>
              <a:defRPr sz="1100"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AF78F08D-03A6-4530-A11C-16A10DEBF2C0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169254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7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3488" y="0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669925" y="736600"/>
            <a:ext cx="5322888" cy="36877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97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66750" y="4670425"/>
            <a:ext cx="5329238" cy="442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dirty="0" smtClean="0"/>
              <a:t>마스터 텍스트 스타일을 편집합니다</a:t>
            </a:r>
          </a:p>
          <a:p>
            <a:pPr lvl="1"/>
            <a:r>
              <a:rPr lang="ko-KR" altLang="en-US" noProof="0" dirty="0" smtClean="0"/>
              <a:t>둘째 수준</a:t>
            </a:r>
          </a:p>
          <a:p>
            <a:pPr lvl="2"/>
            <a:r>
              <a:rPr lang="ko-KR" altLang="en-US" noProof="0" dirty="0" smtClean="0"/>
              <a:t>셋째 수준</a:t>
            </a:r>
          </a:p>
          <a:p>
            <a:pPr lvl="3"/>
            <a:r>
              <a:rPr lang="ko-KR" altLang="en-US" noProof="0" dirty="0" smtClean="0"/>
              <a:t>넷째 수준</a:t>
            </a:r>
          </a:p>
          <a:p>
            <a:pPr lvl="4"/>
            <a:r>
              <a:rPr lang="ko-KR" altLang="en-US" noProof="0" dirty="0" smtClean="0"/>
              <a:t>다섯째 수준</a:t>
            </a:r>
          </a:p>
        </p:txBody>
      </p:sp>
      <p:sp>
        <p:nvSpPr>
          <p:cNvPr id="397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39263"/>
            <a:ext cx="2887663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 eaLnBrk="1" latinLnBrk="1" hangingPunct="1">
              <a:lnSpc>
                <a:spcPct val="100000"/>
              </a:lnSpc>
              <a:defRPr b="0">
                <a:latin typeface="맑은 고딕" pitchFamily="50" charset="-127"/>
                <a:ea typeface="맑은 고딕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397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3488" y="9339263"/>
            <a:ext cx="2887662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latinLnBrk="1" hangingPunct="1">
              <a:lnSpc>
                <a:spcPct val="100000"/>
              </a:lnSpc>
              <a:defRPr b="0"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</a:lstStyle>
          <a:p>
            <a:pPr>
              <a:defRPr/>
            </a:pPr>
            <a:fld id="{6DA808C9-ECF7-4A0B-8E0D-91D483EF221F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0440589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맑은 고딕" pitchFamily="50" charset="-127"/>
        <a:ea typeface="맑은 고딕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614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614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33D6B7BB-90FF-4B95-8EE9-D69C528B6AE2}" type="slidenum">
              <a:rPr lang="en-US" altLang="ko-KR" smtClean="0"/>
              <a:pPr>
                <a:spcBef>
                  <a:spcPct val="0"/>
                </a:spcBef>
              </a:pPr>
              <a:t>0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3462381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819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819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FCF2FB2E-2616-4555-B085-715D25F47398}" type="slidenum">
              <a:rPr lang="en-US" altLang="ko-KR" smtClean="0"/>
              <a:pPr>
                <a:spcBef>
                  <a:spcPct val="0"/>
                </a:spcBef>
              </a:pPr>
              <a:t>1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307902379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243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0244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792FAFD8-BE84-4F3E-A496-763DBF603957}" type="slidenum">
              <a:rPr lang="en-US" altLang="ko-KR" smtClean="0"/>
              <a:pPr>
                <a:spcBef>
                  <a:spcPct val="0"/>
                </a:spcBef>
              </a:pPr>
              <a:t>2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416624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2291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2292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B4EC9AF-CF31-459B-9451-E150C06AD598}" type="slidenum">
              <a:rPr lang="en-US" altLang="ko-KR" smtClean="0"/>
              <a:pPr>
                <a:spcBef>
                  <a:spcPct val="0"/>
                </a:spcBef>
              </a:pPr>
              <a:t>3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0686130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4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9940399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4339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4340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91289ADE-8FA5-4A51-9F3D-99A4D7E38D1F}" type="slidenum">
              <a:rPr lang="en-US" altLang="ko-KR" smtClean="0"/>
              <a:pPr>
                <a:spcBef>
                  <a:spcPct val="0"/>
                </a:spcBef>
              </a:pPr>
              <a:t>5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155733157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6387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6388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008FF617-68A1-4A33-BF1E-D731C49FC3F2}" type="slidenum">
              <a:rPr lang="en-US" altLang="ko-KR" smtClean="0"/>
              <a:pPr>
                <a:spcBef>
                  <a:spcPct val="0"/>
                </a:spcBef>
              </a:pPr>
              <a:t>6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413158593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슬라이드 이미지 개체 틀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8435" name="슬라이드 노트 개체 틀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ko-KR" altLang="en-US" smtClean="0"/>
          </a:p>
        </p:txBody>
      </p:sp>
      <p:sp>
        <p:nvSpPr>
          <p:cNvPr id="18436" name="슬라이드 번호 개체 틀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2pPr>
            <a:lvl3pPr marL="11430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3pPr>
            <a:lvl4pPr marL="16002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4pPr>
            <a:lvl5pPr marL="2057400" indent="-228600" latinLnBrk="1">
              <a:spcBef>
                <a:spcPct val="30000"/>
              </a:spcBef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kumimoji="1" sz="1200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9pPr>
          </a:lstStyle>
          <a:p>
            <a:pPr>
              <a:spcBef>
                <a:spcPct val="0"/>
              </a:spcBef>
            </a:pPr>
            <a:fld id="{A93AD376-EDDE-469C-BDCB-B49DCD9F3D86}" type="slidenum">
              <a:rPr lang="en-US" altLang="ko-KR" smtClean="0"/>
              <a:pPr>
                <a:spcBef>
                  <a:spcPct val="0"/>
                </a:spcBef>
              </a:pPr>
              <a:t>7</a:t>
            </a:fld>
            <a:endParaRPr lang="en-US" altLang="ko-KR" smtClean="0"/>
          </a:p>
        </p:txBody>
      </p:sp>
    </p:spTree>
    <p:extLst>
      <p:ext uri="{BB962C8B-B14F-4D97-AF65-F5344CB8AC3E}">
        <p14:creationId xmlns:p14="http://schemas.microsoft.com/office/powerpoint/2010/main" val="20380602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6"/>
          <p:cNvSpPr>
            <a:spLocks noChangeShapeType="1"/>
          </p:cNvSpPr>
          <p:nvPr userDrawn="1"/>
        </p:nvSpPr>
        <p:spPr bwMode="auto">
          <a:xfrm>
            <a:off x="0" y="3429000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grpSp>
        <p:nvGrpSpPr>
          <p:cNvPr id="5" name="그룹 12"/>
          <p:cNvGrpSpPr>
            <a:grpSpLocks/>
          </p:cNvGrpSpPr>
          <p:nvPr userDrawn="1"/>
        </p:nvGrpSpPr>
        <p:grpSpPr bwMode="auto">
          <a:xfrm>
            <a:off x="790575" y="511175"/>
            <a:ext cx="2455863" cy="657225"/>
            <a:chOff x="790267" y="511048"/>
            <a:chExt cx="2455626" cy="657479"/>
          </a:xfrm>
        </p:grpSpPr>
        <p:grpSp>
          <p:nvGrpSpPr>
            <p:cNvPr id="6" name="그룹 14"/>
            <p:cNvGrpSpPr>
              <a:grpSpLocks/>
            </p:cNvGrpSpPr>
            <p:nvPr userDrawn="1"/>
          </p:nvGrpSpPr>
          <p:grpSpPr bwMode="auto">
            <a:xfrm>
              <a:off x="790267" y="511048"/>
              <a:ext cx="2455626" cy="657479"/>
              <a:chOff x="661988" y="498454"/>
              <a:chExt cx="2004202" cy="603256"/>
            </a:xfrm>
          </p:grpSpPr>
          <p:cxnSp>
            <p:nvCxnSpPr>
              <p:cNvPr id="9" name="직선 연결선 8"/>
              <p:cNvCxnSpPr/>
              <p:nvPr userDrawn="1"/>
            </p:nvCxnSpPr>
            <p:spPr bwMode="auto">
              <a:xfrm>
                <a:off x="661988" y="498454"/>
                <a:ext cx="2004202" cy="1458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  <p:cxnSp>
            <p:nvCxnSpPr>
              <p:cNvPr id="10" name="직선 연결선 9"/>
              <p:cNvCxnSpPr/>
              <p:nvPr userDrawn="1"/>
            </p:nvCxnSpPr>
            <p:spPr bwMode="auto">
              <a:xfrm>
                <a:off x="661988" y="1100253"/>
                <a:ext cx="2004202" cy="1457"/>
              </a:xfrm>
              <a:prstGeom prst="line">
                <a:avLst/>
              </a:prstGeom>
              <a:noFill/>
              <a:ln w="28575" cap="flat" cmpd="sng" algn="ctr">
                <a:solidFill>
                  <a:schemeClr val="accent2">
                    <a:lumMod val="75000"/>
                  </a:schemeClr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</p:spPr>
          </p:cxnSp>
        </p:grpSp>
        <p:pic>
          <p:nvPicPr>
            <p:cNvPr id="7" name="그림 14"/>
            <p:cNvPicPr>
              <a:picLocks noChangeAspect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75966" y="538364"/>
              <a:ext cx="2247428" cy="61084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1" name="그림 17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0650" y="6477000"/>
            <a:ext cx="1049338" cy="285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그림 1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74138" y="6453188"/>
            <a:ext cx="658812" cy="31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제목 2"/>
          <p:cNvSpPr>
            <a:spLocks noGrp="1"/>
          </p:cNvSpPr>
          <p:nvPr>
            <p:ph type="ctrTitle"/>
          </p:nvPr>
        </p:nvSpPr>
        <p:spPr>
          <a:xfrm>
            <a:off x="665928" y="2000240"/>
            <a:ext cx="7280297" cy="523220"/>
          </a:xfrm>
        </p:spPr>
        <p:txBody>
          <a:bodyPr>
            <a:noAutofit/>
          </a:bodyPr>
          <a:lstStyle>
            <a:lvl1pPr>
              <a:defRPr sz="2800">
                <a:solidFill>
                  <a:schemeClr val="tx1"/>
                </a:solidFill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8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5738025" y="4029076"/>
            <a:ext cx="3857653" cy="352404"/>
          </a:xfrm>
        </p:spPr>
        <p:txBody>
          <a:bodyPr/>
          <a:lstStyle>
            <a:lvl1pPr algn="l">
              <a:buNone/>
              <a:defRPr>
                <a:latin typeface="맑은 고딕" pitchFamily="50" charset="-127"/>
                <a:ea typeface="맑은 고딕" pitchFamily="50" charset="-127"/>
              </a:defRPr>
            </a:lvl1pPr>
          </a:lstStyle>
          <a:p>
            <a:r>
              <a:rPr lang="ko-KR" altLang="en-US" dirty="0"/>
              <a:t>마스터 부제목 스타일 편집</a:t>
            </a:r>
          </a:p>
        </p:txBody>
      </p:sp>
    </p:spTree>
    <p:extLst>
      <p:ext uri="{BB962C8B-B14F-4D97-AF65-F5344CB8AC3E}">
        <p14:creationId xmlns:p14="http://schemas.microsoft.com/office/powerpoint/2010/main" val="1721511761"/>
      </p:ext>
    </p:extLst>
  </p:cSld>
  <p:clrMapOvr>
    <a:masterClrMapping/>
  </p:clrMapOvr>
  <p:transition>
    <p:split orient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  <a:latin typeface="맑은 고딕" pitchFamily="50" charset="-127"/>
              </a:defRPr>
            </a:lvl1pPr>
          </a:lstStyle>
          <a:p>
            <a:r>
              <a:rPr lang="ko-KR" altLang="en-US" dirty="0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50788" y="765188"/>
            <a:ext cx="9125473" cy="1665071"/>
          </a:xfrm>
        </p:spPr>
        <p:txBody>
          <a:bodyPr/>
          <a:lstStyle>
            <a:lvl1pPr marL="0" indent="0">
              <a:buNone/>
              <a:defRPr>
                <a:latin typeface="맑은 고딕" pitchFamily="50" charset="-127"/>
              </a:defRPr>
            </a:lvl1pPr>
            <a:lvl2pPr>
              <a:buNone/>
              <a:defRPr>
                <a:latin typeface="맑은 고딕" pitchFamily="50" charset="-127"/>
                <a:ea typeface="맑은 고딕" pitchFamily="50" charset="-127"/>
              </a:defRPr>
            </a:lvl2pPr>
            <a:lvl3pPr>
              <a:buNone/>
              <a:defRPr>
                <a:latin typeface="맑은 고딕" pitchFamily="50" charset="-127"/>
                <a:ea typeface="맑은 고딕" pitchFamily="50" charset="-127"/>
              </a:defRPr>
            </a:lvl3pPr>
            <a:lvl4pPr>
              <a:buNone/>
              <a:defRPr>
                <a:latin typeface="맑은 고딕" pitchFamily="50" charset="-127"/>
                <a:ea typeface="맑은 고딕" pitchFamily="50" charset="-127"/>
              </a:defRPr>
            </a:lvl4pPr>
            <a:lvl5pPr>
              <a:buNone/>
              <a:defRPr>
                <a:latin typeface="맑은 고딕" pitchFamily="50" charset="-127"/>
                <a:ea typeface="맑은 고딕" pitchFamily="50" charset="-127"/>
              </a:defRPr>
            </a:lvl5pPr>
          </a:lstStyle>
          <a:p>
            <a:pPr lvl="0"/>
            <a:r>
              <a:rPr lang="ko-KR" altLang="en-US" dirty="0" smtClean="0"/>
              <a:t>마스터 텍스트 스타일을 편집합니다</a:t>
            </a:r>
          </a:p>
          <a:p>
            <a:pPr lvl="1"/>
            <a:r>
              <a:rPr lang="ko-KR" altLang="en-US" dirty="0" smtClean="0"/>
              <a:t>둘째 수준</a:t>
            </a:r>
          </a:p>
          <a:p>
            <a:pPr lvl="2"/>
            <a:r>
              <a:rPr lang="ko-KR" altLang="en-US" dirty="0" smtClean="0"/>
              <a:t>셋째 수준</a:t>
            </a:r>
          </a:p>
          <a:p>
            <a:pPr lvl="3"/>
            <a:r>
              <a:rPr lang="ko-KR" altLang="en-US" dirty="0" smtClean="0"/>
              <a:t>넷째 수준</a:t>
            </a:r>
          </a:p>
          <a:p>
            <a:pPr lvl="4"/>
            <a:r>
              <a:rPr lang="ko-KR" altLang="en-US" dirty="0" smtClean="0"/>
              <a:t>다섯째 수준</a:t>
            </a:r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334784714"/>
      </p:ext>
    </p:extLst>
  </p:cSld>
  <p:clrMapOvr>
    <a:masterClrMapping/>
  </p:clrMapOvr>
  <p:transition>
    <p:split orient="vert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제목 및 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2378091" y="155575"/>
            <a:ext cx="7098163" cy="336550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표 개체 틀 2"/>
          <p:cNvSpPr>
            <a:spLocks noGrp="1"/>
          </p:cNvSpPr>
          <p:nvPr>
            <p:ph type="tbl" idx="1"/>
          </p:nvPr>
        </p:nvSpPr>
        <p:spPr>
          <a:xfrm>
            <a:off x="350782" y="765175"/>
            <a:ext cx="9125473" cy="352404"/>
          </a:xfrm>
        </p:spPr>
        <p:txBody>
          <a:bodyPr/>
          <a:lstStyle/>
          <a:p>
            <a:pPr lvl="0"/>
            <a:endParaRPr lang="ko-KR" altLang="en-US" noProof="0" dirty="0"/>
          </a:p>
        </p:txBody>
      </p:sp>
    </p:spTree>
    <p:extLst>
      <p:ext uri="{BB962C8B-B14F-4D97-AF65-F5344CB8AC3E}">
        <p14:creationId xmlns:p14="http://schemas.microsoft.com/office/powerpoint/2010/main" val="2847996050"/>
      </p:ext>
    </p:extLst>
  </p:cSld>
  <p:clrMapOvr>
    <a:masterClrMapping/>
  </p:clrMapOvr>
  <p:transition>
    <p:split orient="vert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>
  <p:cSld name="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내용 개체 틀 1"/>
          <p:cNvSpPr>
            <a:spLocks noGrp="1"/>
          </p:cNvSpPr>
          <p:nvPr>
            <p:ph/>
          </p:nvPr>
        </p:nvSpPr>
        <p:spPr>
          <a:xfrm>
            <a:off x="350782" y="155575"/>
            <a:ext cx="9125473" cy="1645066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792185378"/>
      </p:ext>
    </p:extLst>
  </p:cSld>
  <p:clrMapOvr>
    <a:masterClrMapping/>
  </p:clrMapOvr>
  <p:transition>
    <p:split orient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306388" y="142875"/>
            <a:ext cx="6503987" cy="344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1027" name="Rectangle 19"/>
          <p:cNvSpPr>
            <a:spLocks noGrp="1" noChangeArrowheads="1"/>
          </p:cNvSpPr>
          <p:nvPr>
            <p:ph type="body" idx="1"/>
          </p:nvPr>
        </p:nvSpPr>
        <p:spPr bwMode="auto">
          <a:xfrm>
            <a:off x="350838" y="765175"/>
            <a:ext cx="9124950" cy="3524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11" name="Line 6"/>
          <p:cNvSpPr>
            <a:spLocks noChangeShapeType="1"/>
          </p:cNvSpPr>
          <p:nvPr userDrawn="1"/>
        </p:nvSpPr>
        <p:spPr bwMode="auto">
          <a:xfrm>
            <a:off x="0" y="642938"/>
            <a:ext cx="9904413" cy="0"/>
          </a:xfrm>
          <a:prstGeom prst="line">
            <a:avLst/>
          </a:prstGeom>
          <a:noFill/>
          <a:ln w="571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  <p:txBody>
          <a:bodyPr anchor="ctr"/>
          <a:lstStyle/>
          <a:p>
            <a:pPr algn="ctr" eaLnBrk="1" latinLnBrk="1" hangingPunct="1">
              <a:lnSpc>
                <a:spcPct val="130000"/>
              </a:lnSpc>
              <a:defRPr/>
            </a:pPr>
            <a:endParaRPr lang="ko-KR" altLang="en-US"/>
          </a:p>
        </p:txBody>
      </p:sp>
      <p:sp>
        <p:nvSpPr>
          <p:cNvPr id="6" name="Rectangle 15"/>
          <p:cNvSpPr>
            <a:spLocks noChangeArrowheads="1"/>
          </p:cNvSpPr>
          <p:nvPr userDrawn="1"/>
        </p:nvSpPr>
        <p:spPr bwMode="auto">
          <a:xfrm>
            <a:off x="4697413" y="6626225"/>
            <a:ext cx="511175" cy="23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>
            <a:lvl1pPr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eaLnBrk="0" hangingPunct="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algn="ctr" eaLnBrk="0" fontAlgn="base" hangingPunct="0">
              <a:lnSpc>
                <a:spcPct val="130000"/>
              </a:lnSpc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1" hangingPunct="1">
              <a:lnSpc>
                <a:spcPct val="130000"/>
              </a:lnSpc>
              <a:defRPr/>
            </a:pPr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- P</a:t>
            </a:r>
            <a:fld id="{4B1B095A-CBB3-428F-8709-75D1EFEF3700}" type="slidenum"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pPr eaLnBrk="1" latinLnBrk="1" hangingPunct="1">
                <a:lnSpc>
                  <a:spcPct val="130000"/>
                </a:lnSpc>
                <a:defRPr/>
              </a:pPr>
              <a:t>‹#›</a:t>
            </a:fld>
            <a:r>
              <a:rPr lang="en-US" altLang="ko-KR" sz="700" b="0" smtClean="0">
                <a:solidFill>
                  <a:srgbClr val="969696"/>
                </a:solidFill>
                <a:latin typeface="Lucida Sans Unicode" panose="020B0602030504020204" pitchFamily="34" charset="0"/>
                <a:ea typeface="맑은 고딕" panose="020B0503020000020004" pitchFamily="50" charset="-127"/>
              </a:rPr>
              <a:t> -</a:t>
            </a:r>
          </a:p>
        </p:txBody>
      </p:sp>
      <p:cxnSp>
        <p:nvCxnSpPr>
          <p:cNvPr id="7" name="직선 연결선 6"/>
          <p:cNvCxnSpPr/>
          <p:nvPr userDrawn="1"/>
        </p:nvCxnSpPr>
        <p:spPr bwMode="auto">
          <a:xfrm>
            <a:off x="0" y="6381750"/>
            <a:ext cx="9904413" cy="1588"/>
          </a:xfrm>
          <a:prstGeom prst="line">
            <a:avLst/>
          </a:prstGeom>
          <a:noFill/>
          <a:ln w="19050">
            <a:solidFill>
              <a:schemeClr val="accent2">
                <a:lumMod val="50000"/>
              </a:schemeClr>
            </a:solidFill>
            <a:round/>
            <a:headEnd/>
            <a:tailEnd/>
          </a:ln>
          <a:effectLst/>
        </p:spPr>
      </p:cxnSp>
      <p:pic>
        <p:nvPicPr>
          <p:cNvPr id="1031" name="그림 8"/>
          <p:cNvPicPr>
            <a:picLocks noChangeAspect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6515100"/>
            <a:ext cx="954088" cy="258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32" name="그림 9"/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40800" y="6480175"/>
            <a:ext cx="598488" cy="282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32" r:id="rId1"/>
    <p:sldLayoutId id="2147483829" r:id="rId2"/>
    <p:sldLayoutId id="2147483830" r:id="rId3"/>
    <p:sldLayoutId id="2147483831" r:id="rId4"/>
  </p:sldLayoutIdLst>
  <p:transition>
    <p:split orient="vert"/>
  </p:transition>
  <p:txStyles>
    <p:titleStyle>
      <a:lvl1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  <a:cs typeface="+mj-cs"/>
        </a:defRPr>
      </a:lvl1pPr>
      <a:lvl2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l" rtl="0" eaLnBrk="0" fontAlgn="base" latinLnBrk="1" hangingPunct="0">
        <a:spcBef>
          <a:spcPct val="0"/>
        </a:spcBef>
        <a:spcAft>
          <a:spcPct val="0"/>
        </a:spcAft>
        <a:defRPr kumimoji="1" sz="1600" b="1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6pPr>
      <a:lvl7pPr marL="9144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7pPr>
      <a:lvl8pPr marL="13716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8pPr>
      <a:lvl9pPr marL="1828800" algn="l" rtl="0" fontAlgn="base" latinLnBrk="1">
        <a:spcBef>
          <a:spcPct val="0"/>
        </a:spcBef>
        <a:spcAft>
          <a:spcPct val="0"/>
        </a:spcAft>
        <a:defRPr kumimoji="1" sz="1600" b="1">
          <a:solidFill>
            <a:schemeClr val="bg1"/>
          </a:solidFill>
          <a:latin typeface="Arial" pitchFamily="34" charset="0"/>
          <a:ea typeface="돋움" pitchFamily="50" charset="-127"/>
        </a:defRPr>
      </a:lvl9pPr>
    </p:titleStyle>
    <p:bodyStyle>
      <a:lvl1pPr marL="342900" indent="-3429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lang="ko-KR" altLang="en-US" sz="1300" b="1" dirty="0">
          <a:solidFill>
            <a:srgbClr val="111111"/>
          </a:solidFill>
          <a:latin typeface="맑은 고딕" pitchFamily="50" charset="-127"/>
          <a:ea typeface="맑은 고딕" pitchFamily="50" charset="-127"/>
          <a:cs typeface="+mn-cs"/>
        </a:defRPr>
      </a:lvl1pPr>
      <a:lvl2pPr marL="819150" indent="-28575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2pPr>
      <a:lvl3pPr marL="1227138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•"/>
        <a:defRPr kumimoji="1" sz="1400" b="1">
          <a:solidFill>
            <a:srgbClr val="111111"/>
          </a:solidFill>
          <a:latin typeface="+mn-lt"/>
          <a:ea typeface="+mn-ea"/>
        </a:defRPr>
      </a:lvl3pPr>
      <a:lvl4pPr marL="1635125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–"/>
        <a:defRPr kumimoji="1" sz="1400" b="1">
          <a:solidFill>
            <a:srgbClr val="111111"/>
          </a:solidFill>
          <a:latin typeface="+mn-lt"/>
          <a:ea typeface="+mn-ea"/>
        </a:defRPr>
      </a:lvl4pPr>
      <a:lvl5pPr marL="2057400" indent="-228600" algn="l" rtl="0" eaLnBrk="0" fontAlgn="base" latinLnBrk="1" hangingPunct="0">
        <a:lnSpc>
          <a:spcPct val="130000"/>
        </a:lnSpc>
        <a:spcBef>
          <a:spcPct val="20000"/>
        </a:spcBef>
        <a:spcAft>
          <a:spcPct val="0"/>
        </a:spcAft>
        <a:buChar char="»"/>
        <a:defRPr kumimoji="1" sz="1400" b="1">
          <a:solidFill>
            <a:srgbClr val="111111"/>
          </a:solidFill>
          <a:latin typeface="+mn-lt"/>
          <a:ea typeface="+mn-ea"/>
        </a:defRPr>
      </a:lvl5pPr>
      <a:lvl6pPr marL="25146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6pPr>
      <a:lvl7pPr marL="29718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7pPr>
      <a:lvl8pPr marL="34290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8pPr>
      <a:lvl9pPr marL="3886200" indent="-228600" algn="l" rtl="0" fontAlgn="base" latinLnBrk="1">
        <a:lnSpc>
          <a:spcPct val="130000"/>
        </a:lnSpc>
        <a:spcBef>
          <a:spcPct val="20000"/>
        </a:spcBef>
        <a:spcAft>
          <a:spcPct val="0"/>
        </a:spcAft>
        <a:defRPr kumimoji="1" sz="1400" b="1">
          <a:solidFill>
            <a:srgbClr val="11111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제목 1"/>
          <p:cNvSpPr txBox="1">
            <a:spLocks/>
          </p:cNvSpPr>
          <p:nvPr/>
        </p:nvSpPr>
        <p:spPr bwMode="auto">
          <a:xfrm>
            <a:off x="665163" y="1905000"/>
            <a:ext cx="7280275" cy="12620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800" b="1">
                <a:solidFill>
                  <a:schemeClr val="tx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j-cs"/>
              </a:defRPr>
            </a:lvl1pPr>
            <a:lvl2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2pPr>
            <a:lvl3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3pPr>
            <a:lvl4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4pPr>
            <a:lvl5pPr algn="l" rtl="0" eaLnBrk="0" fontAlgn="base" latinLnBrk="1" hangingPunct="0">
              <a:spcBef>
                <a:spcPct val="0"/>
              </a:spcBef>
              <a:spcAft>
                <a:spcPct val="0"/>
              </a:spcAft>
              <a:defRPr kumimoji="1" sz="2000" b="1">
                <a:solidFill>
                  <a:schemeClr val="tx1"/>
                </a:solidFill>
                <a:latin typeface="가는각진제목체" panose="02030600000101010101" pitchFamily="18" charset="-127"/>
                <a:ea typeface="가는각진제목체" panose="02030600000101010101" pitchFamily="18" charset="-127"/>
              </a:defRPr>
            </a:lvl5pPr>
            <a:lvl6pPr marL="4572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6pPr>
            <a:lvl7pPr marL="9144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7pPr>
            <a:lvl8pPr marL="13716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8pPr>
            <a:lvl9pPr marL="1828800" algn="l" rtl="0" fontAlgn="base" latinLnBrk="1">
              <a:spcBef>
                <a:spcPct val="0"/>
              </a:spcBef>
              <a:spcAft>
                <a:spcPct val="0"/>
              </a:spcAft>
              <a:defRPr kumimoji="1" sz="1600" b="1">
                <a:solidFill>
                  <a:schemeClr val="bg1"/>
                </a:solidFill>
                <a:latin typeface="Arial" pitchFamily="34" charset="0"/>
                <a:ea typeface="돋움" pitchFamily="50" charset="-127"/>
              </a:defRPr>
            </a:lvl9pPr>
          </a:lstStyle>
          <a:p>
            <a:r>
              <a:rPr lang="en-US" altLang="ko-KR" kern="0" dirty="0" smtClean="0"/>
              <a:t>TO-BE Process </a:t>
            </a:r>
            <a:r>
              <a:rPr lang="ko-KR" altLang="en-US" kern="0" dirty="0" smtClean="0"/>
              <a:t>정의서</a:t>
            </a: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kern="0" dirty="0" smtClean="0"/>
              <a:t/>
            </a:r>
            <a:br>
              <a:rPr lang="en-US" altLang="ko-KR" kern="0" dirty="0" smtClean="0"/>
            </a:br>
            <a:r>
              <a:rPr lang="en-US" altLang="ko-KR" sz="2000" kern="0" dirty="0"/>
              <a:t>[</a:t>
            </a:r>
            <a:r>
              <a:rPr lang="en-US" altLang="ko-KR" sz="2000" kern="0" dirty="0" smtClean="0"/>
              <a:t>SD3.1.3 </a:t>
            </a:r>
            <a:r>
              <a:rPr lang="ko-KR" altLang="en-US" sz="2000" kern="0" dirty="0" err="1" smtClean="0"/>
              <a:t>오창</a:t>
            </a:r>
            <a:r>
              <a:rPr lang="ko-KR" altLang="en-US" sz="2000" kern="0" dirty="0" smtClean="0"/>
              <a:t> </a:t>
            </a:r>
            <a:r>
              <a:rPr lang="en-US" altLang="ko-KR" sz="2000" kern="0" dirty="0" smtClean="0"/>
              <a:t>WMS</a:t>
            </a:r>
            <a:r>
              <a:rPr lang="ko-KR" altLang="en-US" sz="2000" kern="0" dirty="0" smtClean="0"/>
              <a:t> </a:t>
            </a:r>
            <a:r>
              <a:rPr lang="ko-KR" altLang="en-US" sz="2000" kern="0" dirty="0" smtClean="0"/>
              <a:t>재고 </a:t>
            </a:r>
            <a:r>
              <a:rPr lang="ko-KR" altLang="en-US" sz="2000" kern="0" dirty="0" err="1" smtClean="0"/>
              <a:t>백암</a:t>
            </a:r>
            <a:r>
              <a:rPr lang="ko-KR" altLang="en-US" sz="2000" kern="0" dirty="0" smtClean="0"/>
              <a:t> 이관 </a:t>
            </a:r>
            <a:r>
              <a:rPr lang="en-US" altLang="ko-KR" sz="2000" kern="0" dirty="0" smtClean="0"/>
              <a:t>]</a:t>
            </a:r>
            <a:endParaRPr lang="ko-KR" altLang="en-US" kern="0" dirty="0" smtClean="0"/>
          </a:p>
        </p:txBody>
      </p:sp>
      <p:sp>
        <p:nvSpPr>
          <p:cNvPr id="8" name="부제목 2"/>
          <p:cNvSpPr txBox="1">
            <a:spLocks/>
          </p:cNvSpPr>
          <p:nvPr/>
        </p:nvSpPr>
        <p:spPr bwMode="auto">
          <a:xfrm>
            <a:off x="5738813" y="4029075"/>
            <a:ext cx="3857625" cy="3724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>
            <a:lvl1pPr marL="342900" indent="-342900" algn="r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None/>
              <a:defRPr kumimoji="1" lang="ko-KR" altLang="en-US" sz="14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  <a:cs typeface="+mn-cs"/>
              </a:defRPr>
            </a:lvl1pPr>
            <a:lvl2pPr marL="819150" indent="-28575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2pPr>
            <a:lvl3pPr marL="1227138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•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3pPr>
            <a:lvl4pPr marL="1635125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–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4pPr>
            <a:lvl5pPr marL="2057400" indent="-228600" algn="l" rtl="0" eaLnBrk="0" fontAlgn="base" latinLnBrk="1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5pPr>
            <a:lvl6pPr marL="25146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6pPr>
            <a:lvl7pPr marL="29718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7pPr>
            <a:lvl8pPr marL="34290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8pPr>
            <a:lvl9pPr marL="3886200" indent="-228600" algn="l" rtl="0" fontAlgn="base" latinLnBrk="1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defRPr kumimoji="1" sz="1400" b="1">
                <a:solidFill>
                  <a:srgbClr val="111111"/>
                </a:solidFill>
                <a:latin typeface="+mn-lt"/>
                <a:ea typeface="+mn-ea"/>
              </a:defRPr>
            </a:lvl9pPr>
          </a:lstStyle>
          <a:p>
            <a:r>
              <a:rPr lang="en-US" altLang="ko-KR" kern="0" dirty="0" smtClean="0"/>
              <a:t>Created by SD</a:t>
            </a:r>
            <a:endParaRPr lang="en-US" kern="0" dirty="0" smtClean="0"/>
          </a:p>
        </p:txBody>
      </p:sp>
    </p:spTree>
    <p:extLst>
      <p:ext uri="{BB962C8B-B14F-4D97-AF65-F5344CB8AC3E}">
        <p14:creationId xmlns:p14="http://schemas.microsoft.com/office/powerpoint/2010/main" val="182621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79580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5545544"/>
              </p:ext>
            </p:extLst>
          </p:nvPr>
        </p:nvGraphicFramePr>
        <p:xfrm>
          <a:off x="278947" y="1151278"/>
          <a:ext cx="9361487" cy="4725994"/>
        </p:xfrm>
        <a:graphic>
          <a:graphicData uri="http://schemas.openxmlformats.org/drawingml/2006/table">
            <a:tbl>
              <a:tblPr/>
              <a:tblGrid>
                <a:gridCol w="589680"/>
                <a:gridCol w="987117"/>
                <a:gridCol w="6557281"/>
                <a:gridCol w="1227409"/>
              </a:tblGrid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버전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일자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내 용</a:t>
                      </a:r>
                      <a:endParaRPr kumimoji="1" lang="en-US" altLang="ko-KR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작성자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1.0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2018.05.01</a:t>
                      </a: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최초 작성</a:t>
                      </a: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itchFamily="50" charset="-127"/>
                          <a:ea typeface="맑은 고딕" pitchFamily="50" charset="-127"/>
                        </a:rPr>
                        <a:t>서도석</a:t>
                      </a: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6353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itchFamily="50" charset="-127"/>
                        <a:ea typeface="맑은 고딕" pitchFamily="50" charset="-127"/>
                      </a:endParaRPr>
                    </a:p>
                  </a:txBody>
                  <a:tcPr marL="99048" marR="99048" marT="45722" marB="45722" anchor="ctr" horzOverflow="overflow">
                    <a:lnL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2875"/>
            <a:ext cx="6503987" cy="344488"/>
          </a:xfrm>
        </p:spPr>
        <p:txBody>
          <a:bodyPr/>
          <a:lstStyle/>
          <a:p>
            <a:r>
              <a:rPr lang="ko-KR" altLang="en-US" dirty="0"/>
              <a:t>문서 개정 이력 관리</a:t>
            </a:r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765175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en-US" sz="1400">
                <a:latin typeface="맑은 고딕" panose="020B0503020000020004" pitchFamily="50" charset="-127"/>
                <a:ea typeface="맑은 고딕" panose="020B0503020000020004" pitchFamily="50" charset="-127"/>
              </a:rPr>
              <a:t>문서 개정 이력 관리</a:t>
            </a:r>
            <a:endParaRPr lang="en-US" altLang="ko-KR" sz="140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2499038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169"/>
          <p:cNvSpPr>
            <a:spLocks noChangeArrowheads="1"/>
          </p:cNvSpPr>
          <p:nvPr/>
        </p:nvSpPr>
        <p:spPr bwMode="auto">
          <a:xfrm>
            <a:off x="271463" y="1428750"/>
            <a:ext cx="46053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marL="88900" indent="-889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프로세스 정의 및 목적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marL="228600" indent="-228600">
              <a:buFontTx/>
              <a:buAutoNum type="arabicPeriod"/>
              <a:defRPr/>
            </a:pPr>
            <a:r>
              <a:rPr lang="ko-KR" altLang="en-US" sz="1200" b="0" dirty="0" err="1" smtClean="0"/>
              <a:t>오창</a:t>
            </a:r>
            <a:r>
              <a:rPr lang="ko-KR" altLang="en-US" sz="1200" b="0" dirty="0"/>
              <a:t> </a:t>
            </a:r>
            <a:r>
              <a:rPr lang="en-US" altLang="ko-KR" sz="1200" b="0" dirty="0" smtClean="0"/>
              <a:t>WMS </a:t>
            </a:r>
            <a:r>
              <a:rPr lang="ko-KR" altLang="en-US" sz="1200" b="0" dirty="0" smtClean="0"/>
              <a:t>창고에 있는 제조 상품을 </a:t>
            </a:r>
            <a:r>
              <a:rPr lang="ko-KR" altLang="en-US" sz="1200" b="0" dirty="0" err="1" smtClean="0"/>
              <a:t>백암</a:t>
            </a:r>
            <a:r>
              <a:rPr lang="ko-KR" altLang="en-US" sz="1200" b="0" dirty="0" smtClean="0"/>
              <a:t> 고객정상창고로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ko-KR" altLang="en-US" sz="1200" b="0" dirty="0" smtClean="0"/>
              <a:t>이관하는 </a:t>
            </a:r>
            <a:r>
              <a:rPr lang="en-US" altLang="ko-KR" sz="1200" b="0" dirty="0" smtClean="0"/>
              <a:t>Process </a:t>
            </a:r>
            <a:r>
              <a:rPr lang="ko-KR" altLang="en-US" sz="1200" b="0" dirty="0" smtClean="0"/>
              <a:t>임 </a:t>
            </a:r>
            <a:endParaRPr lang="en-US" altLang="ko-KR" sz="1200" b="0" dirty="0" smtClean="0"/>
          </a:p>
          <a:p>
            <a:pPr marL="0" indent="0">
              <a:buNone/>
              <a:defRPr/>
            </a:pPr>
            <a:endParaRPr lang="en-US" altLang="ko-KR" sz="1200" b="0" dirty="0"/>
          </a:p>
        </p:txBody>
      </p:sp>
      <p:sp>
        <p:nvSpPr>
          <p:cNvPr id="11267" name="Rectangle 170"/>
          <p:cNvSpPr>
            <a:spLocks noChangeArrowheads="1"/>
          </p:cNvSpPr>
          <p:nvPr/>
        </p:nvSpPr>
        <p:spPr bwMode="auto">
          <a:xfrm>
            <a:off x="4989513" y="1428750"/>
            <a:ext cx="4643437" cy="2439988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선행요건 및 </a:t>
            </a:r>
            <a:r>
              <a:rPr lang="en-US" altLang="ko-KR" sz="1200" dirty="0" smtClean="0">
                <a:solidFill>
                  <a:schemeClr val="tx1"/>
                </a:solidFill>
              </a:rPr>
              <a:t>Barriers	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marL="182563" indent="-182563">
              <a:buFontTx/>
              <a:buAutoNum type="arabicPeriod"/>
              <a:defRPr/>
            </a:pPr>
            <a:r>
              <a:rPr lang="ko-KR" altLang="en-US" sz="1200" b="0" dirty="0" smtClean="0"/>
              <a:t>양품 제품 과 수량에 대한 신규 </a:t>
            </a:r>
            <a:r>
              <a:rPr lang="en-US" altLang="ko-KR" sz="1200" b="0" dirty="0" smtClean="0"/>
              <a:t>BATCH NO </a:t>
            </a:r>
            <a:r>
              <a:rPr lang="ko-KR" altLang="en-US" sz="1200" b="0" dirty="0" smtClean="0"/>
              <a:t>부여 </a:t>
            </a:r>
            <a:r>
              <a:rPr lang="ko-KR" altLang="en-US" sz="1200" b="0" dirty="0" smtClean="0"/>
              <a:t>등록함</a:t>
            </a:r>
            <a:endParaRPr lang="en-US" altLang="ko-KR" sz="1200" b="0" dirty="0" smtClean="0"/>
          </a:p>
          <a:p>
            <a:pPr>
              <a:buNone/>
              <a:defRPr/>
            </a:pPr>
            <a:r>
              <a:rPr lang="en-US" altLang="ko-KR" sz="1200" b="0" dirty="0"/>
              <a:t> </a:t>
            </a:r>
            <a:r>
              <a:rPr lang="en-US" altLang="ko-KR" sz="1200" b="0" dirty="0" smtClean="0"/>
              <a:t>  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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이때 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Dummy Batch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인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“0000”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도 같이  배치마스터에서</a:t>
            </a:r>
            <a:endParaRPr lang="en-US" altLang="ko-KR" sz="1200" b="0" dirty="0" smtClean="0">
              <a:sym typeface="Wingdings" panose="05000000000000000000" pitchFamily="2" charset="2"/>
            </a:endParaRPr>
          </a:p>
          <a:p>
            <a:pPr>
              <a:buNone/>
              <a:defRPr/>
            </a:pPr>
            <a:r>
              <a:rPr lang="en-US" altLang="ko-KR" sz="1200" b="0" dirty="0">
                <a:sym typeface="Wingdings" panose="05000000000000000000" pitchFamily="2" charset="2"/>
              </a:rPr>
              <a:t> </a:t>
            </a:r>
            <a:r>
              <a:rPr lang="en-US" altLang="ko-KR" sz="1200" b="0" dirty="0" smtClean="0">
                <a:sym typeface="Wingdings" panose="05000000000000000000" pitchFamily="2" charset="2"/>
              </a:rPr>
              <a:t>      </a:t>
            </a:r>
            <a:r>
              <a:rPr lang="ko-KR" altLang="en-US" sz="1200" b="0" dirty="0" smtClean="0">
                <a:sym typeface="Wingdings" panose="05000000000000000000" pitchFamily="2" charset="2"/>
              </a:rPr>
              <a:t>생성 처리함</a:t>
            </a:r>
            <a:endParaRPr lang="en-US" altLang="ko-KR" sz="1200" b="0" dirty="0"/>
          </a:p>
        </p:txBody>
      </p:sp>
      <p:sp>
        <p:nvSpPr>
          <p:cNvPr id="9222" name="Rectangle 17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SD3.1.3 </a:t>
            </a:r>
            <a:r>
              <a:rPr lang="ko-KR" altLang="en-US" dirty="0" err="1" smtClean="0"/>
              <a:t>오창</a:t>
            </a:r>
            <a:r>
              <a:rPr lang="ko-KR" altLang="en-US" dirty="0" smtClean="0"/>
              <a:t> </a:t>
            </a:r>
            <a:r>
              <a:rPr lang="en-US" altLang="ko-KR" dirty="0" smtClean="0"/>
              <a:t>WMS </a:t>
            </a:r>
            <a:r>
              <a:rPr lang="ko-KR" altLang="en-US" dirty="0" smtClean="0"/>
              <a:t>재고 </a:t>
            </a:r>
            <a:r>
              <a:rPr lang="ko-KR" altLang="en-US" dirty="0" err="1" smtClean="0"/>
              <a:t>백암이관</a:t>
            </a:r>
            <a:r>
              <a:rPr lang="ko-KR" altLang="en-US" dirty="0" smtClean="0"/>
              <a:t> </a:t>
            </a:r>
            <a:endParaRPr lang="ko-KR" altLang="en-US" dirty="0" smtClean="0"/>
          </a:p>
        </p:txBody>
      </p:sp>
      <p:graphicFrame>
        <p:nvGraphicFramePr>
          <p:cNvPr id="8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03218363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SD3.1.3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2018.05.01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9" name="Rectangle 171"/>
          <p:cNvSpPr>
            <a:spLocks noChangeArrowheads="1"/>
          </p:cNvSpPr>
          <p:nvPr/>
        </p:nvSpPr>
        <p:spPr bwMode="auto">
          <a:xfrm>
            <a:off x="271463" y="3929063"/>
            <a:ext cx="4605337" cy="2246312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dirty="0" smtClean="0">
                <a:solidFill>
                  <a:schemeClr val="tx1"/>
                </a:solidFill>
              </a:rPr>
              <a:t>○ </a:t>
            </a:r>
            <a:r>
              <a:rPr lang="ko-KR" altLang="en-US" sz="1200" dirty="0" smtClean="0">
                <a:solidFill>
                  <a:schemeClr val="tx1"/>
                </a:solidFill>
              </a:rPr>
              <a:t>변화 사항 요약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ko-KR" altLang="en-US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ko-KR" altLang="en-US" sz="1400" dirty="0" smtClean="0">
                <a:solidFill>
                  <a:schemeClr val="tx1"/>
                </a:solidFill>
              </a:rPr>
              <a:t> </a:t>
            </a:r>
            <a:r>
              <a:rPr lang="en-US" altLang="ko-KR" sz="1400" i="1" u="sng" dirty="0" smtClean="0">
                <a:solidFill>
                  <a:schemeClr val="tx1"/>
                </a:solidFill>
              </a:rPr>
              <a:t>AS-IS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endParaRPr lang="en-US" altLang="ko-KR" sz="1200" b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172"/>
          <p:cNvSpPr>
            <a:spLocks noChangeArrowheads="1"/>
          </p:cNvSpPr>
          <p:nvPr/>
        </p:nvSpPr>
        <p:spPr bwMode="auto">
          <a:xfrm>
            <a:off x="4989513" y="3929063"/>
            <a:ext cx="4643437" cy="2236787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144000"/>
          <a:lstStyle>
            <a:lvl1pPr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defTabSz="7620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defTabSz="7620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defTabSz="7620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defTabSz="7620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endParaRPr lang="en-US" altLang="ko-KR" sz="14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r>
              <a:rPr lang="en-US" altLang="ko-KR" sz="1400" i="1" u="sng" dirty="0" smtClean="0">
                <a:solidFill>
                  <a:schemeClr val="tx1"/>
                </a:solidFill>
              </a:rPr>
              <a:t>TO-BE</a:t>
            </a:r>
          </a:p>
          <a:p>
            <a:pPr eaLnBrk="1" latinLnBrk="0" hangingPunct="1">
              <a:lnSpc>
                <a:spcPct val="100000"/>
              </a:lnSpc>
              <a:spcBef>
                <a:spcPct val="0"/>
              </a:spcBef>
              <a:buFont typeface="Wingdings" panose="05000000000000000000" pitchFamily="2" charset="2"/>
              <a:buNone/>
              <a:defRPr/>
            </a:pPr>
            <a:endParaRPr lang="en-US" altLang="ko-KR" sz="800" i="1" u="sng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ko-KR" altLang="en-US" sz="1200" b="0" dirty="0" smtClean="0">
                <a:solidFill>
                  <a:schemeClr val="tx1"/>
                </a:solidFill>
              </a:rPr>
              <a:t>신규 배치는 물류 담당자가 새로 부여 처리함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endParaRPr lang="en-US" altLang="ko-KR" sz="1200" b="0" dirty="0">
              <a:solidFill>
                <a:schemeClr val="tx1"/>
              </a:solidFill>
            </a:endParaRPr>
          </a:p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Font typeface="Wingdings" panose="05000000000000000000" pitchFamily="2" charset="2"/>
              <a:buAutoNum type="arabicPeriod"/>
              <a:defRPr/>
            </a:pPr>
            <a:r>
              <a:rPr lang="en-US" altLang="ko-KR" sz="1200" b="0" dirty="0" smtClean="0">
                <a:solidFill>
                  <a:schemeClr val="tx1"/>
                </a:solidFill>
              </a:rPr>
              <a:t>STO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를 통해 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CJ </a:t>
            </a:r>
            <a:r>
              <a:rPr lang="ko-KR" altLang="en-US" sz="1200" b="0" dirty="0" err="1" smtClean="0">
                <a:solidFill>
                  <a:schemeClr val="tx1"/>
                </a:solidFill>
              </a:rPr>
              <a:t>백암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 물류 담당자에게   입고예정정보를</a:t>
            </a:r>
            <a:endParaRPr lang="en-US" altLang="ko-KR" sz="1200" b="0" dirty="0" smtClean="0">
              <a:solidFill>
                <a:schemeClr val="tx1"/>
              </a:solidFill>
            </a:endParaRP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전송하고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, </a:t>
            </a:r>
            <a:r>
              <a:rPr lang="ko-KR" altLang="en-US" sz="1200" b="0" dirty="0" smtClean="0">
                <a:solidFill>
                  <a:schemeClr val="tx1"/>
                </a:solidFill>
              </a:rPr>
              <a:t>입고 결과를 수신 받는다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.</a:t>
            </a:r>
          </a:p>
          <a:p>
            <a:pPr eaLnBrk="1" latinLnBrk="0" hangingPunct="1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en-US" altLang="ko-KR" sz="1200" b="0" dirty="0">
                <a:solidFill>
                  <a:schemeClr val="tx1"/>
                </a:solidFill>
              </a:rPr>
              <a:t> </a:t>
            </a:r>
            <a:r>
              <a:rPr lang="en-US" altLang="ko-KR" sz="1200" b="0" dirty="0" smtClean="0">
                <a:solidFill>
                  <a:schemeClr val="tx1"/>
                </a:solidFill>
              </a:rPr>
              <a:t>  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이때  </a:t>
            </a:r>
            <a:r>
              <a:rPr lang="ko-KR" altLang="en-US" sz="1200" b="0" dirty="0">
                <a:solidFill>
                  <a:schemeClr val="tx1"/>
                </a:solidFill>
                <a:sym typeface="Wingdings" panose="05000000000000000000" pitchFamily="2" charset="2"/>
              </a:rPr>
              <a:t> </a:t>
            </a:r>
            <a:r>
              <a:rPr lang="ko-KR" altLang="en-US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제조유효기간 및   제조일자 정보도 같이 넘긴다</a:t>
            </a:r>
            <a:r>
              <a:rPr lang="en-US" altLang="ko-KR" sz="1200" b="0" dirty="0" smtClean="0">
                <a:solidFill>
                  <a:schemeClr val="tx1"/>
                </a:solidFill>
                <a:sym typeface="Wingdings" panose="05000000000000000000" pitchFamily="2" charset="2"/>
              </a:rPr>
              <a:t>.</a:t>
            </a:r>
            <a:endParaRPr lang="en-US" altLang="ko-KR" sz="1200" b="0" dirty="0" smtClean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0280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9" name="표 4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6392725"/>
              </p:ext>
            </p:extLst>
          </p:nvPr>
        </p:nvGraphicFramePr>
        <p:xfrm>
          <a:off x="271686" y="1421348"/>
          <a:ext cx="9361262" cy="48159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84376"/>
                <a:gridCol w="3528392"/>
                <a:gridCol w="2448494"/>
              </a:tblGrid>
              <a:tr h="2794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관리 담당자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 (F&amp;N </a:t>
                      </a:r>
                      <a:r>
                        <a:rPr lang="ko-KR" altLang="en-US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관리자</a:t>
                      </a:r>
                      <a:r>
                        <a:rPr lang="en-US" altLang="ko-KR" sz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 WMS</a:t>
                      </a:r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4536504">
                <a:tc>
                  <a:txBody>
                    <a:bodyPr/>
                    <a:lstStyle/>
                    <a:p>
                      <a:pPr latinLnBrk="1"/>
                      <a:endParaRPr lang="ko-KR" altLang="en-US" sz="1200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ysDot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latinLnBrk="1"/>
                      <a:endParaRPr lang="ko-KR" altLang="en-US" sz="1200" u="none" dirty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  <p:sp>
        <p:nvSpPr>
          <p:cNvPr id="121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SD3.1.3 </a:t>
            </a:r>
            <a:r>
              <a:rPr lang="ko-KR" altLang="en-US" dirty="0" err="1"/>
              <a:t>오창</a:t>
            </a:r>
            <a:r>
              <a:rPr lang="ko-KR" altLang="en-US" dirty="0"/>
              <a:t> </a:t>
            </a:r>
            <a:r>
              <a:rPr lang="en-US" altLang="ko-KR" dirty="0"/>
              <a:t>WMS </a:t>
            </a:r>
            <a:r>
              <a:rPr lang="ko-KR" altLang="en-US" dirty="0"/>
              <a:t>재고 </a:t>
            </a:r>
            <a:r>
              <a:rPr lang="ko-KR" altLang="en-US" dirty="0" err="1"/>
              <a:t>백암이관</a:t>
            </a:r>
            <a:r>
              <a:rPr lang="ko-KR" altLang="en-US" dirty="0"/>
              <a:t>    </a:t>
            </a:r>
            <a:endParaRPr lang="ko-KR" altLang="en-US" dirty="0" smtClean="0"/>
          </a:p>
        </p:txBody>
      </p:sp>
      <p:graphicFrame>
        <p:nvGraphicFramePr>
          <p:cNvPr id="5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28301140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SD3.1.3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2018.05.01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" name="Rectangle 71"/>
          <p:cNvSpPr>
            <a:spLocks noChangeArrowheads="1"/>
          </p:cNvSpPr>
          <p:nvPr/>
        </p:nvSpPr>
        <p:spPr bwMode="auto">
          <a:xfrm>
            <a:off x="4880198" y="194424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STO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생성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9" name="Rectangle 71"/>
          <p:cNvSpPr>
            <a:spLocks noChangeArrowheads="1"/>
          </p:cNvSpPr>
          <p:nvPr/>
        </p:nvSpPr>
        <p:spPr bwMode="auto">
          <a:xfrm>
            <a:off x="4880198" y="256490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출고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요청정보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0" name="Rectangle 71"/>
          <p:cNvSpPr>
            <a:spLocks noChangeArrowheads="1"/>
          </p:cNvSpPr>
          <p:nvPr/>
        </p:nvSpPr>
        <p:spPr bwMode="auto">
          <a:xfrm>
            <a:off x="4880198" y="319417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dirty="0" err="1" smtClean="0">
                <a:solidFill>
                  <a:schemeClr val="tx1"/>
                </a:solidFill>
              </a:rPr>
              <a:t>외뢰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정보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1" name="Rectangle 71"/>
          <p:cNvSpPr>
            <a:spLocks noChangeArrowheads="1"/>
          </p:cNvSpPr>
          <p:nvPr/>
        </p:nvSpPr>
        <p:spPr bwMode="auto">
          <a:xfrm>
            <a:off x="4880198" y="378904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출고 결과 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2" name="Rectangle 71"/>
          <p:cNvSpPr>
            <a:spLocks noChangeArrowheads="1"/>
          </p:cNvSpPr>
          <p:nvPr/>
        </p:nvSpPr>
        <p:spPr bwMode="auto">
          <a:xfrm>
            <a:off x="4880198" y="4437132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출고 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3" name="Rectangle 71"/>
          <p:cNvSpPr>
            <a:spLocks noChangeArrowheads="1"/>
          </p:cNvSpPr>
          <p:nvPr/>
        </p:nvSpPr>
        <p:spPr bwMode="auto">
          <a:xfrm>
            <a:off x="4880198" y="508522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입고결과 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4" name="Rectangle 71"/>
          <p:cNvSpPr>
            <a:spLocks noChangeArrowheads="1"/>
          </p:cNvSpPr>
          <p:nvPr/>
        </p:nvSpPr>
        <p:spPr bwMode="auto">
          <a:xfrm>
            <a:off x="4880198" y="5669519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SAP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입고처리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5" name="Rectangle 71"/>
          <p:cNvSpPr>
            <a:spLocks noChangeArrowheads="1"/>
          </p:cNvSpPr>
          <p:nvPr/>
        </p:nvSpPr>
        <p:spPr bwMode="auto">
          <a:xfrm>
            <a:off x="7832526" y="3140968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dirty="0" err="1" smtClean="0">
                <a:solidFill>
                  <a:schemeClr val="tx1"/>
                </a:solidFill>
              </a:rPr>
              <a:t>외뢰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정보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6" name="Rectangle 71"/>
          <p:cNvSpPr>
            <a:spLocks noChangeArrowheads="1"/>
          </p:cNvSpPr>
          <p:nvPr/>
        </p:nvSpPr>
        <p:spPr bwMode="auto">
          <a:xfrm>
            <a:off x="7832526" y="400287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>
                <a:latin typeface="맑은 고딕" panose="020B0503020000020004" pitchFamily="50" charset="-127"/>
                <a:ea typeface="맑은 고딕" panose="020B0503020000020004" pitchFamily="50" charset="-127"/>
              </a:rPr>
              <a:t>CJ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입고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18" name="Rectangle 71"/>
          <p:cNvSpPr>
            <a:spLocks noChangeArrowheads="1"/>
          </p:cNvSpPr>
          <p:nvPr/>
        </p:nvSpPr>
        <p:spPr bwMode="auto">
          <a:xfrm>
            <a:off x="7832526" y="5032016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입고 결과 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19" name="Rectangle 71"/>
          <p:cNvSpPr>
            <a:spLocks noChangeArrowheads="1"/>
          </p:cNvSpPr>
          <p:nvPr/>
        </p:nvSpPr>
        <p:spPr bwMode="auto">
          <a:xfrm>
            <a:off x="1567830" y="256490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출고 </a:t>
            </a:r>
            <a:r>
              <a:rPr kumimoji="0" lang="ko-KR" altLang="en-US" sz="1000" dirty="0" err="1" smtClean="0">
                <a:solidFill>
                  <a:schemeClr val="tx1"/>
                </a:solidFill>
              </a:rPr>
              <a:t>외뢰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 </a:t>
            </a:r>
            <a:r>
              <a:rPr kumimoji="0" lang="ko-KR" altLang="en-US" sz="1000" dirty="0" smtClean="0">
                <a:solidFill>
                  <a:schemeClr val="tx1"/>
                </a:solidFill>
              </a:rPr>
              <a:t>정보</a:t>
            </a:r>
            <a:endParaRPr kumimoji="0" lang="en-US" altLang="ko-KR" sz="1000" dirty="0" smtClean="0">
              <a:solidFill>
                <a:schemeClr val="tx1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수신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sp>
        <p:nvSpPr>
          <p:cNvPr id="20" name="Rectangle 71"/>
          <p:cNvSpPr>
            <a:spLocks noChangeArrowheads="1"/>
          </p:cNvSpPr>
          <p:nvPr/>
        </p:nvSpPr>
        <p:spPr bwMode="auto">
          <a:xfrm>
            <a:off x="1567830" y="3284984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/>
            <a:r>
              <a:rPr kumimoji="0" lang="en-US" altLang="ko-KR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WMS </a:t>
            </a:r>
            <a:r>
              <a:rPr kumimoji="0" lang="ko-KR" altLang="en-US" sz="10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출고</a:t>
            </a:r>
            <a:endParaRPr kumimoji="0" lang="en-US" altLang="ko-KR" sz="1000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21" name="Rectangle 71"/>
          <p:cNvSpPr>
            <a:spLocks noChangeArrowheads="1"/>
          </p:cNvSpPr>
          <p:nvPr/>
        </p:nvSpPr>
        <p:spPr bwMode="auto">
          <a:xfrm>
            <a:off x="1567830" y="4005064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1000" dirty="0" smtClean="0">
                <a:solidFill>
                  <a:schemeClr val="tx1"/>
                </a:solidFill>
              </a:rPr>
              <a:t>출고 결과 전송</a:t>
            </a:r>
            <a:endParaRPr kumimoji="0" lang="en-US" altLang="ko-KR" sz="1000" dirty="0" smtClean="0">
              <a:solidFill>
                <a:schemeClr val="tx1"/>
              </a:solidFill>
            </a:endParaRPr>
          </a:p>
        </p:txBody>
      </p:sp>
      <p:cxnSp>
        <p:nvCxnSpPr>
          <p:cNvPr id="3" name="직선 화살표 연결선 2"/>
          <p:cNvCxnSpPr>
            <a:endCxn id="9" idx="0"/>
          </p:cNvCxnSpPr>
          <p:nvPr/>
        </p:nvCxnSpPr>
        <p:spPr bwMode="auto">
          <a:xfrm flipH="1">
            <a:off x="5527898" y="2304244"/>
            <a:ext cx="372" cy="26066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26" name="직선 화살표 연결선 25"/>
          <p:cNvCxnSpPr/>
          <p:nvPr/>
        </p:nvCxnSpPr>
        <p:spPr bwMode="auto">
          <a:xfrm>
            <a:off x="6175598" y="3356992"/>
            <a:ext cx="1656928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7" name="직선 화살표 연결선 36"/>
          <p:cNvCxnSpPr/>
          <p:nvPr/>
        </p:nvCxnSpPr>
        <p:spPr bwMode="auto">
          <a:xfrm flipH="1">
            <a:off x="3152006" y="2708920"/>
            <a:ext cx="1728192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39" name="직선 화살표 연결선 38"/>
          <p:cNvCxnSpPr>
            <a:endCxn id="20" idx="0"/>
          </p:cNvCxnSpPr>
          <p:nvPr/>
        </p:nvCxnSpPr>
        <p:spPr bwMode="auto">
          <a:xfrm flipH="1">
            <a:off x="2215530" y="2924904"/>
            <a:ext cx="372" cy="36008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1" name="직선 화살표 연결선 40"/>
          <p:cNvCxnSpPr>
            <a:stCxn id="20" idx="2"/>
            <a:endCxn id="21" idx="0"/>
          </p:cNvCxnSpPr>
          <p:nvPr/>
        </p:nvCxnSpPr>
        <p:spPr bwMode="auto">
          <a:xfrm>
            <a:off x="2215530" y="3644984"/>
            <a:ext cx="0" cy="36008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3" name="꺾인 연결선 42"/>
          <p:cNvCxnSpPr>
            <a:stCxn id="21" idx="3"/>
          </p:cNvCxnSpPr>
          <p:nvPr/>
        </p:nvCxnSpPr>
        <p:spPr bwMode="auto">
          <a:xfrm flipV="1">
            <a:off x="2863230" y="4002878"/>
            <a:ext cx="2016968" cy="182186"/>
          </a:xfrm>
          <a:prstGeom prst="bentConnector3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5" name="직선 화살표 연결선 44"/>
          <p:cNvCxnSpPr>
            <a:stCxn id="11" idx="2"/>
            <a:endCxn id="12" idx="0"/>
          </p:cNvCxnSpPr>
          <p:nvPr/>
        </p:nvCxnSpPr>
        <p:spPr bwMode="auto">
          <a:xfrm>
            <a:off x="5527898" y="4149040"/>
            <a:ext cx="0" cy="288092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47" name="직선 화살표 연결선 46"/>
          <p:cNvCxnSpPr>
            <a:stCxn id="15" idx="2"/>
          </p:cNvCxnSpPr>
          <p:nvPr/>
        </p:nvCxnSpPr>
        <p:spPr bwMode="auto">
          <a:xfrm>
            <a:off x="8480226" y="3500968"/>
            <a:ext cx="372" cy="50191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5" name="직선 화살표 연결선 54"/>
          <p:cNvCxnSpPr>
            <a:stCxn id="13" idx="2"/>
            <a:endCxn id="14" idx="0"/>
          </p:cNvCxnSpPr>
          <p:nvPr/>
        </p:nvCxnSpPr>
        <p:spPr bwMode="auto">
          <a:xfrm>
            <a:off x="5527898" y="5445224"/>
            <a:ext cx="0" cy="224295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7" name="직선 화살표 연결선 56"/>
          <p:cNvCxnSpPr/>
          <p:nvPr/>
        </p:nvCxnSpPr>
        <p:spPr bwMode="auto">
          <a:xfrm flipH="1">
            <a:off x="6248350" y="5229200"/>
            <a:ext cx="1584176" cy="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59" name="직선 화살표 연결선 58"/>
          <p:cNvCxnSpPr/>
          <p:nvPr/>
        </p:nvCxnSpPr>
        <p:spPr bwMode="auto">
          <a:xfrm>
            <a:off x="8480226" y="4479301"/>
            <a:ext cx="372" cy="501910"/>
          </a:xfrm>
          <a:prstGeom prst="straightConnector1">
            <a:avLst/>
          </a:prstGeom>
          <a:noFill/>
          <a:ln w="9525" cap="flat" cmpd="sng" algn="ctr">
            <a:solidFill>
              <a:schemeClr val="bg2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60" name="Text Box 151"/>
          <p:cNvSpPr txBox="1">
            <a:spLocks noChangeArrowheads="1"/>
          </p:cNvSpPr>
          <p:nvPr/>
        </p:nvSpPr>
        <p:spPr bwMode="auto">
          <a:xfrm>
            <a:off x="5707707" y="176457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1" name="Text Box 151"/>
          <p:cNvSpPr txBox="1">
            <a:spLocks noChangeArrowheads="1"/>
          </p:cNvSpPr>
          <p:nvPr/>
        </p:nvSpPr>
        <p:spPr bwMode="auto">
          <a:xfrm>
            <a:off x="5707707" y="239716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SD3.1.3-2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2" name="Text Box 151"/>
          <p:cNvSpPr txBox="1">
            <a:spLocks noChangeArrowheads="1"/>
          </p:cNvSpPr>
          <p:nvPr/>
        </p:nvSpPr>
        <p:spPr bwMode="auto">
          <a:xfrm>
            <a:off x="2322587" y="2397161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SD3.1.3-3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3" name="Text Box 151"/>
          <p:cNvSpPr txBox="1">
            <a:spLocks noChangeArrowheads="1"/>
          </p:cNvSpPr>
          <p:nvPr/>
        </p:nvSpPr>
        <p:spPr bwMode="auto">
          <a:xfrm>
            <a:off x="5707707" y="299836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SD3.1.3-4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4" name="Text Box 151"/>
          <p:cNvSpPr txBox="1">
            <a:spLocks noChangeArrowheads="1"/>
          </p:cNvSpPr>
          <p:nvPr/>
        </p:nvSpPr>
        <p:spPr bwMode="auto">
          <a:xfrm>
            <a:off x="8624614" y="2924944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SD3.1.3-5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5" name="Text Box 151"/>
          <p:cNvSpPr txBox="1">
            <a:spLocks noChangeArrowheads="1"/>
          </p:cNvSpPr>
          <p:nvPr/>
        </p:nvSpPr>
        <p:spPr bwMode="auto">
          <a:xfrm>
            <a:off x="2334395" y="379805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SD3.1.3-6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6" name="Text Box 151"/>
          <p:cNvSpPr txBox="1">
            <a:spLocks noChangeArrowheads="1"/>
          </p:cNvSpPr>
          <p:nvPr/>
        </p:nvSpPr>
        <p:spPr bwMode="auto">
          <a:xfrm>
            <a:off x="5635561" y="3591857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SD3.1.3-7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7" name="Text Box 151"/>
          <p:cNvSpPr txBox="1">
            <a:spLocks noChangeArrowheads="1"/>
          </p:cNvSpPr>
          <p:nvPr/>
        </p:nvSpPr>
        <p:spPr bwMode="auto">
          <a:xfrm>
            <a:off x="5634955" y="426224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SD3.1.3-8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8" name="Text Box 151"/>
          <p:cNvSpPr txBox="1">
            <a:spLocks noChangeArrowheads="1"/>
          </p:cNvSpPr>
          <p:nvPr/>
        </p:nvSpPr>
        <p:spPr bwMode="auto">
          <a:xfrm>
            <a:off x="8587283" y="4836202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SD3.1.3-9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69" name="Text Box 151"/>
          <p:cNvSpPr txBox="1">
            <a:spLocks noChangeArrowheads="1"/>
          </p:cNvSpPr>
          <p:nvPr/>
        </p:nvSpPr>
        <p:spPr bwMode="auto">
          <a:xfrm>
            <a:off x="5672286" y="4889370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SD3.1.3-10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  <p:sp>
        <p:nvSpPr>
          <p:cNvPr id="70" name="Text Box 151"/>
          <p:cNvSpPr txBox="1">
            <a:spLocks noChangeArrowheads="1"/>
          </p:cNvSpPr>
          <p:nvPr/>
        </p:nvSpPr>
        <p:spPr bwMode="auto">
          <a:xfrm>
            <a:off x="5672286" y="5489895"/>
            <a:ext cx="540643" cy="1958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3175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36000" rIns="0" bIns="36000">
            <a:spAutoFit/>
          </a:bodyPr>
          <a:lstStyle>
            <a:lvl1pPr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1pPr>
            <a:lvl2pPr marL="742950" indent="-28575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200" b="1">
                <a:solidFill>
                  <a:schemeClr val="tx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r"/>
            <a:r>
              <a:rPr lang="en-US" altLang="ko-KR" sz="800" dirty="0" smtClean="0">
                <a:latin typeface="맑은 고딕" panose="020B0503020000020004" pitchFamily="50" charset="-127"/>
                <a:ea typeface="맑은 고딕" panose="020B0503020000020004" pitchFamily="50" charset="-127"/>
              </a:rPr>
              <a:t>SD3.1.3-11</a:t>
            </a:r>
            <a:endParaRPr lang="ko-KR" altLang="ko-KR" dirty="0">
              <a:latin typeface="맑은 고딕" panose="020B0503020000020004" pitchFamily="50" charset="-127"/>
              <a:ea typeface="맑은 고딕" panose="020B0503020000020004" pitchFamily="50" charset="-127"/>
            </a:endParaRPr>
          </a:p>
        </p:txBody>
      </p:sp>
    </p:spTree>
    <p:extLst>
      <p:ext uri="{BB962C8B-B14F-4D97-AF65-F5344CB8AC3E}">
        <p14:creationId xmlns:p14="http://schemas.microsoft.com/office/powerpoint/2010/main" val="1677919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27050753"/>
              </p:ext>
            </p:extLst>
          </p:nvPr>
        </p:nvGraphicFramePr>
        <p:xfrm>
          <a:off x="271462" y="1796827"/>
          <a:ext cx="9361487" cy="4573142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SD3.1.3-1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dirty="0" smtClean="0">
                          <a:solidFill>
                            <a:schemeClr val="tx1"/>
                          </a:solidFill>
                        </a:rPr>
                        <a:t>STO </a:t>
                      </a:r>
                      <a:r>
                        <a:rPr kumimoji="0" lang="ko-KR" altLang="en-US" sz="1000" dirty="0" smtClean="0">
                          <a:solidFill>
                            <a:schemeClr val="tx1"/>
                          </a:solidFill>
                        </a:rPr>
                        <a:t>생성</a:t>
                      </a: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배치별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재고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LIST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근거로 하여 해당 제품에 대하여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생성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SD3.1.3-2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출고 요청정보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전송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근거로 하여 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  출고 의뢰 요청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Batch Level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전송처리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SD3.1.3-3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출고 </a:t>
                      </a:r>
                      <a:r>
                        <a:rPr kumimoji="0" lang="ko-KR" altLang="en-US" sz="1000" b="1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외뢰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정보</a:t>
                      </a:r>
                      <a:r>
                        <a:rPr kumimoji="0" lang="en-US" altLang="ko-KR" sz="1000" b="1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출고 의뢰에 대한 성공여부를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확인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SD3.1.3-4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 </a:t>
                      </a:r>
                      <a:r>
                        <a:rPr kumimoji="0" lang="ko-KR" altLang="en-US" sz="1000" b="1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외뢰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정보</a:t>
                      </a:r>
                      <a:r>
                        <a:rPr kumimoji="0" lang="en-US" altLang="ko-KR" sz="1000" b="1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전송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생성된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STO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근거로 하여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백암창고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  출고 의뢰 요청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 Batch Level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  <a:sym typeface="Wingdings" panose="05000000000000000000" pitchFamily="2" charset="2"/>
                        </a:rPr>
                        <a:t>로 전송처리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SD3.1.3-5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 </a:t>
                      </a:r>
                      <a:r>
                        <a:rPr kumimoji="0" lang="ko-KR" altLang="en-US" sz="1000" b="1" kern="1200" dirty="0" err="1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외뢰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정보</a:t>
                      </a:r>
                      <a:r>
                        <a:rPr kumimoji="0" lang="en-US" altLang="ko-KR" sz="1000" b="1" kern="1200" baseline="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수신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입고 예정정보에 대한 성공여부 확인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SD3.1.3-6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출고 결과 전송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의 출고 내역을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전송처리 함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SD3.1.3-7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출고 결과 수신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 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보내온 정보를 근간으로 하여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출고처리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SD3.1.3-8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출고 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SD3.1.3-9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 결과 전송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CJ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 입고내역에 대한 현황을 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로 전송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SD3.1.3 </a:t>
            </a:r>
            <a:r>
              <a:rPr lang="ko-KR" altLang="en-US" dirty="0" err="1"/>
              <a:t>오창</a:t>
            </a:r>
            <a:r>
              <a:rPr lang="ko-KR" altLang="en-US" dirty="0"/>
              <a:t> </a:t>
            </a:r>
            <a:r>
              <a:rPr lang="en-US" altLang="ko-KR" dirty="0"/>
              <a:t>WMS </a:t>
            </a:r>
            <a:r>
              <a:rPr lang="ko-KR" altLang="en-US" dirty="0"/>
              <a:t>재고 </a:t>
            </a:r>
            <a:r>
              <a:rPr lang="ko-KR" altLang="en-US" dirty="0" err="1"/>
              <a:t>백암이관</a:t>
            </a:r>
            <a:r>
              <a:rPr lang="ko-KR" altLang="en-US" dirty="0"/>
              <a:t>  </a:t>
            </a:r>
            <a:endParaRPr lang="ko-KR" altLang="en-US" dirty="0" smtClean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21193209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SD3.1.3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437541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Group 60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4759505"/>
              </p:ext>
            </p:extLst>
          </p:nvPr>
        </p:nvGraphicFramePr>
        <p:xfrm>
          <a:off x="271462" y="1796827"/>
          <a:ext cx="9361487" cy="4521968"/>
        </p:xfrm>
        <a:graphic>
          <a:graphicData uri="http://schemas.openxmlformats.org/drawingml/2006/table">
            <a:tbl>
              <a:tblPr/>
              <a:tblGrid>
                <a:gridCol w="1084924"/>
                <a:gridCol w="1789023"/>
                <a:gridCol w="4183061"/>
                <a:gridCol w="931822"/>
                <a:gridCol w="1372657"/>
              </a:tblGrid>
              <a:tr h="258098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No.t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Activity Name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Description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Function</a:t>
                      </a:r>
                    </a:p>
                  </a:txBody>
                  <a:tcPr marL="99039" marR="99039" marT="0" marB="0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Remarks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DDDDD"/>
                    </a:solidFill>
                  </a:tcPr>
                </a:tc>
              </a:tr>
              <a:tr h="469394"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SD3.1.3-10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입고결과 수신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itchFamily="50" charset="-127"/>
                          <a:ea typeface="맑은 고딕" pitchFamily="50" charset="-127"/>
                          <a:cs typeface="+mn-cs"/>
                        </a:rPr>
                        <a:t>SD3.1.3-11</a:t>
                      </a: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US" altLang="ko-KR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SAP </a:t>
                      </a:r>
                      <a:r>
                        <a:rPr kumimoji="0" lang="ko-KR" altLang="en-US" sz="1000" b="1" kern="1200" dirty="0" smtClean="0">
                          <a:solidFill>
                            <a:schemeClr val="tx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  <a:cs typeface="+mn-cs"/>
                        </a:rPr>
                        <a:t>입고처리</a:t>
                      </a: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에서 입고 결과 수신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DATA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를 근거로 하여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SAP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에 입고 처리 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None/>
                        <a:tabLst/>
                        <a:defRPr/>
                      </a:pP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   ( </a:t>
                      </a:r>
                      <a:r>
                        <a:rPr kumimoji="1" lang="ko-KR" altLang="en-US" sz="10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</a:t>
                      </a:r>
                      <a:r>
                        <a:rPr kumimoji="1" lang="ko-KR" altLang="en-US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 창고 </a:t>
                      </a:r>
                      <a:r>
                        <a:rPr kumimoji="1" lang="en-US" altLang="ko-KR" sz="1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)</a:t>
                      </a: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0" fontAlgn="auto" latinLnBrk="1" hangingPunct="0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anose="020B0503020000020004" pitchFamily="50" charset="-127"/>
                        <a:ea typeface="맑은 고딕" panose="020B0503020000020004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FF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latinLnBrk="0">
                        <a:lnSpc>
                          <a:spcPct val="100000"/>
                        </a:lnSpc>
                        <a:spcBef>
                          <a:spcPct val="0"/>
                        </a:spcBef>
                        <a:buFontTx/>
                        <a:buNone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dirty="0" smtClean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algn="l" eaLnBrk="0" hangingPunct="0">
                        <a:spcBef>
                          <a:spcPct val="20000"/>
                        </a:spcBef>
                        <a:defRPr kumimoji="1" sz="1100" b="1">
                          <a:solidFill>
                            <a:srgbClr val="111111"/>
                          </a:solidFill>
                          <a:latin typeface="맑은 고딕" panose="020B0503020000020004" pitchFamily="50" charset="-127"/>
                          <a:ea typeface="맑은 고딕" panose="020B0503020000020004" pitchFamily="50" charset="-127"/>
                        </a:defRPr>
                      </a:lvl1pPr>
                      <a:lvl2pPr marL="742950" indent="-28575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2pPr>
                      <a:lvl3pPr marL="11430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3pPr>
                      <a:lvl4pPr marL="16002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4pPr>
                      <a:lvl5pPr marL="2057400" indent="-228600" algn="l" eaLnBrk="0" hangingPunct="0">
                        <a:spcBef>
                          <a:spcPct val="20000"/>
                        </a:spcBef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5pPr>
                      <a:lvl6pPr marL="25146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6pPr>
                      <a:lvl7pPr marL="29718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7pPr>
                      <a:lvl8pPr marL="34290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8pPr>
                      <a:lvl9pPr marL="3886200" indent="-228600" eaLnBrk="0" fontAlgn="base" hangingPunct="0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1200" b="1">
                          <a:solidFill>
                            <a:srgbClr val="111111"/>
                          </a:solidFill>
                          <a:latin typeface="Arial" panose="020B0604020202020204" pitchFamily="34" charset="0"/>
                          <a:ea typeface="돋움" panose="020B0600000101010101" pitchFamily="50" charset="-127"/>
                        </a:defRPr>
                      </a:lvl9pPr>
                    </a:lstStyle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9394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1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b="1" kern="1200" dirty="0" smtClean="0">
                        <a:solidFill>
                          <a:schemeClr val="tx1"/>
                        </a:solidFill>
                        <a:latin typeface="맑은 고딕" pitchFamily="50" charset="-127"/>
                        <a:ea typeface="맑은 고딕" pitchFamily="50" charset="-127"/>
                        <a:cs typeface="+mn-cs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0" lang="en-US" altLang="ko-KR" sz="1000" dirty="0" smtClean="0">
                        <a:solidFill>
                          <a:schemeClr val="tx1"/>
                        </a:solidFill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171450" marR="0" lvl="0" indent="-17145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 typeface="Wingdings" panose="05000000000000000000" pitchFamily="2" charset="2"/>
                        <a:buChar char="§"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ko-KR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ko-KR" altLang="en-US" sz="10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99039" marR="99039" marT="36002" marB="36002" anchor="ctr" horzOverflow="overflow">
                    <a:lnL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Activity Profile</a:t>
            </a:r>
          </a:p>
        </p:txBody>
      </p:sp>
      <p:sp>
        <p:nvSpPr>
          <p:cNvPr id="13" name="Rectangle 175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SD3.1.3 </a:t>
            </a:r>
            <a:r>
              <a:rPr lang="ko-KR" altLang="en-US" dirty="0" err="1"/>
              <a:t>오창</a:t>
            </a:r>
            <a:r>
              <a:rPr lang="ko-KR" altLang="en-US" dirty="0"/>
              <a:t> </a:t>
            </a:r>
            <a:r>
              <a:rPr lang="en-US" altLang="ko-KR" dirty="0"/>
              <a:t>WMS </a:t>
            </a:r>
            <a:r>
              <a:rPr lang="ko-KR" altLang="en-US" dirty="0"/>
              <a:t>재고 </a:t>
            </a:r>
            <a:r>
              <a:rPr lang="ko-KR" altLang="en-US" dirty="0" err="1"/>
              <a:t>백암이관</a:t>
            </a:r>
            <a:r>
              <a:rPr lang="ko-KR" altLang="en-US" dirty="0"/>
              <a:t>  </a:t>
            </a:r>
            <a:endParaRPr lang="ko-KR" altLang="en-US" dirty="0" smtClean="0"/>
          </a:p>
        </p:txBody>
      </p:sp>
      <p:graphicFrame>
        <p:nvGraphicFramePr>
          <p:cNvPr id="7" name="Group 4"/>
          <p:cNvGraphicFramePr>
            <a:graphicFrameLocks/>
          </p:cNvGraphicFramePr>
          <p:nvPr>
            <p:extLst/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SD3.1.3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30684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87" name="Rectangle 214"/>
          <p:cNvSpPr>
            <a:spLocks noGrp="1" noChangeArrowheads="1"/>
          </p:cNvSpPr>
          <p:nvPr>
            <p:ph type="title"/>
          </p:nvPr>
        </p:nvSpPr>
        <p:spPr>
          <a:xfrm>
            <a:off x="306388" y="145842"/>
            <a:ext cx="6503987" cy="338554"/>
          </a:xfrm>
        </p:spPr>
        <p:txBody>
          <a:bodyPr/>
          <a:lstStyle/>
          <a:p>
            <a:r>
              <a:rPr lang="en-US" altLang="ko-KR" dirty="0" smtClean="0"/>
              <a:t>SD3.1.3 </a:t>
            </a:r>
            <a:r>
              <a:rPr lang="ko-KR" altLang="en-US" dirty="0" err="1"/>
              <a:t>오창</a:t>
            </a:r>
            <a:r>
              <a:rPr lang="ko-KR" altLang="en-US" dirty="0"/>
              <a:t> </a:t>
            </a:r>
            <a:r>
              <a:rPr lang="en-US" altLang="ko-KR" dirty="0"/>
              <a:t>WMS </a:t>
            </a:r>
            <a:r>
              <a:rPr lang="ko-KR" altLang="en-US" dirty="0"/>
              <a:t>재고 </a:t>
            </a:r>
            <a:r>
              <a:rPr lang="ko-KR" altLang="en-US" dirty="0" err="1"/>
              <a:t>백암이관</a:t>
            </a:r>
            <a:r>
              <a:rPr lang="ko-KR" altLang="en-US" dirty="0"/>
              <a:t>   </a:t>
            </a:r>
            <a:endParaRPr lang="ko-KR" altLang="en-US" dirty="0" smtClean="0"/>
          </a:p>
        </p:txBody>
      </p:sp>
      <p:sp>
        <p:nvSpPr>
          <p:cNvPr id="5" name="Rectangle 28"/>
          <p:cNvSpPr>
            <a:spLocks noChangeArrowheads="1"/>
          </p:cNvSpPr>
          <p:nvPr/>
        </p:nvSpPr>
        <p:spPr bwMode="auto">
          <a:xfrm>
            <a:off x="271463" y="1428750"/>
            <a:ext cx="9361487" cy="287338"/>
          </a:xfrm>
          <a:prstGeom prst="rect">
            <a:avLst/>
          </a:prstGeom>
          <a:solidFill>
            <a:schemeClr val="bg1">
              <a:lumMod val="95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 defTabSz="762000" eaLnBrk="1" latinLnBrk="1" hangingPunct="1"/>
            <a:r>
              <a:rPr lang="ko-KR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 </a:t>
            </a:r>
            <a:r>
              <a:rPr lang="en-US" altLang="ko-KR" dirty="0">
                <a:latin typeface="맑은 고딕" panose="020B0503020000020004" pitchFamily="50" charset="-127"/>
                <a:ea typeface="맑은 고딕" panose="020B0503020000020004" pitchFamily="50" charset="-127"/>
              </a:rPr>
              <a:t>Process Description</a:t>
            </a:r>
          </a:p>
        </p:txBody>
      </p:sp>
      <p:sp>
        <p:nvSpPr>
          <p:cNvPr id="10" name="Rectangle 27"/>
          <p:cNvSpPr>
            <a:spLocks noChangeArrowheads="1"/>
          </p:cNvSpPr>
          <p:nvPr/>
        </p:nvSpPr>
        <p:spPr bwMode="auto">
          <a:xfrm>
            <a:off x="268938" y="1767929"/>
            <a:ext cx="9361487" cy="4397375"/>
          </a:xfrm>
          <a:prstGeom prst="rect">
            <a:avLst/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lIns="252000" tIns="216000"/>
          <a:lstStyle>
            <a:lvl1pPr marL="182563" indent="-182563"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marL="228600" indent="-228600" eaLnBrk="1" latinLnBrk="0" hangingPunct="1">
              <a:lnSpc>
                <a:spcPct val="120000"/>
              </a:lnSpc>
              <a:spcBef>
                <a:spcPct val="0"/>
              </a:spcBef>
              <a:buAutoNum type="arabicPeriod"/>
            </a:pPr>
            <a:r>
              <a:rPr kumimoji="0" lang="ko-KR" altLang="en-US" sz="1200" dirty="0" smtClean="0">
                <a:solidFill>
                  <a:schemeClr val="tx1"/>
                </a:solidFill>
              </a:rPr>
              <a:t>업무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Rule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 smtClean="0">
                <a:solidFill>
                  <a:schemeClr val="tx1"/>
                </a:solidFill>
              </a:rPr>
              <a:t>     -  CJ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로 입고 예정 정보를  전송할 때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“Batch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별  제조일자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,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유효기간 정보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”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도 같이 </a:t>
            </a:r>
            <a:r>
              <a:rPr kumimoji="0" lang="ko-KR" altLang="en-US" sz="1200" dirty="0" err="1" smtClean="0">
                <a:solidFill>
                  <a:schemeClr val="tx1"/>
                </a:solidFill>
              </a:rPr>
              <a:t>전송처리함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</a:rPr>
              <a:t>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    -  </a:t>
            </a:r>
            <a:r>
              <a:rPr kumimoji="0" lang="ko-KR" altLang="en-US" sz="1200" dirty="0" err="1" smtClean="0">
                <a:solidFill>
                  <a:schemeClr val="tx1"/>
                </a:solidFill>
              </a:rPr>
              <a:t>오창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WMS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로 출고 의뢰 요청 이후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CJ </a:t>
            </a:r>
            <a:r>
              <a:rPr kumimoji="0" lang="ko-KR" altLang="en-US" sz="1200" dirty="0" err="1" smtClean="0">
                <a:solidFill>
                  <a:schemeClr val="tx1"/>
                </a:solidFill>
              </a:rPr>
              <a:t>백암창고로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 전송 처리함 </a:t>
            </a:r>
            <a:endParaRPr kumimoji="0" lang="en-US" altLang="ko-KR" sz="1200" dirty="0" smtClean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>
                <a:solidFill>
                  <a:schemeClr val="tx1"/>
                </a:solidFill>
              </a:rPr>
              <a:t>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       (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주의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:  WMS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출고 정보 수신 이후 전송처리는   시간상 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GAP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이 발생할 수 있어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,  WMS </a:t>
            </a:r>
            <a:r>
              <a:rPr kumimoji="0" lang="ko-KR" altLang="en-US" sz="1200" dirty="0" smtClean="0">
                <a:solidFill>
                  <a:schemeClr val="tx1"/>
                </a:solidFill>
              </a:rPr>
              <a:t>출고 처리 이전에 전송처리 함 </a:t>
            </a:r>
            <a:r>
              <a:rPr kumimoji="0" lang="en-US" altLang="ko-KR" sz="1200" dirty="0" smtClean="0">
                <a:solidFill>
                  <a:schemeClr val="tx1"/>
                </a:solidFill>
              </a:rPr>
              <a:t>)</a:t>
            </a: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r>
              <a:rPr kumimoji="0" lang="en-US" altLang="ko-KR" sz="1200" dirty="0" smtClean="0">
                <a:solidFill>
                  <a:schemeClr val="tx1"/>
                </a:solidFill>
              </a:rPr>
              <a:t>    </a:t>
            </a:r>
            <a:endParaRPr kumimoji="0" lang="en-US" altLang="ko-KR" sz="1200" dirty="0">
              <a:solidFill>
                <a:schemeClr val="tx1"/>
              </a:solidFill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>
              <a:solidFill>
                <a:schemeClr val="tx1"/>
              </a:solidFill>
              <a:sym typeface="Wingdings" panose="05000000000000000000" pitchFamily="2" charset="2"/>
            </a:endParaRPr>
          </a:p>
          <a:p>
            <a:pPr marL="0" indent="0" eaLnBrk="1" latinLnBrk="0" hangingPunct="1">
              <a:lnSpc>
                <a:spcPct val="120000"/>
              </a:lnSpc>
              <a:spcBef>
                <a:spcPct val="0"/>
              </a:spcBef>
              <a:buNone/>
            </a:pPr>
            <a:endParaRPr kumimoji="0" lang="en-US" altLang="ko-KR" sz="1000" b="0" dirty="0" smtClean="0">
              <a:solidFill>
                <a:schemeClr val="tx1"/>
              </a:solidFill>
              <a:sym typeface="Wingdings" panose="05000000000000000000" pitchFamily="2" charset="2"/>
            </a:endParaRPr>
          </a:p>
        </p:txBody>
      </p:sp>
      <p:graphicFrame>
        <p:nvGraphicFramePr>
          <p:cNvPr id="6" name="Group 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29864461"/>
              </p:ext>
            </p:extLst>
          </p:nvPr>
        </p:nvGraphicFramePr>
        <p:xfrm>
          <a:off x="271686" y="765175"/>
          <a:ext cx="9361263" cy="539750"/>
        </p:xfrm>
        <a:graphic>
          <a:graphicData uri="http://schemas.openxmlformats.org/drawingml/2006/table">
            <a:tbl>
              <a:tblPr/>
              <a:tblGrid>
                <a:gridCol w="808773"/>
                <a:gridCol w="1672101"/>
                <a:gridCol w="731871"/>
                <a:gridCol w="3081624"/>
                <a:gridCol w="997984"/>
                <a:gridCol w="997984"/>
                <a:gridCol w="1070926"/>
              </a:tblGrid>
              <a:tr h="259304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1 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물류관리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3</a:t>
                      </a:r>
                      <a:endParaRPr kumimoji="1" lang="ko-KR" altLang="en-US" sz="12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 rowSpan="2"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SD3.1.3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오창</a:t>
                      </a: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WMS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 </a:t>
                      </a:r>
                      <a:r>
                        <a:rPr kumimoji="1" lang="ko-KR" altLang="en-US" sz="1200" b="1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백암이관</a:t>
                      </a:r>
                      <a:endParaRPr kumimoji="1" lang="ko-KR" altLang="en-US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11111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검토자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작성일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</a:tr>
              <a:tr h="280446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Level 2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SD3.1 </a:t>
                      </a: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재고이전</a:t>
                      </a:r>
                      <a:endParaRPr kumimoji="1" lang="en-US" altLang="ko-KR" sz="12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서도석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ko-KR" altLang="en-US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김종태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1" hangingPunct="1">
                        <a:lnSpc>
                          <a:spcPct val="13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ko-KR" sz="12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111111"/>
                          </a:solidFill>
                          <a:effectLst/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2017.09.19</a:t>
                      </a:r>
                    </a:p>
                  </a:txBody>
                  <a:tcPr marL="58970" marR="58970" marT="10780" marB="10780" anchor="ctr" horzOverflow="overflow">
                    <a:lnL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6295305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제목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smtClean="0"/>
              <a:t>Diagram Legend</a:t>
            </a:r>
            <a:endParaRPr lang="ko-KR" altLang="en-US" smtClean="0"/>
          </a:p>
        </p:txBody>
      </p:sp>
      <p:sp>
        <p:nvSpPr>
          <p:cNvPr id="9219" name="AutoShape 48"/>
          <p:cNvSpPr>
            <a:spLocks noChangeArrowheads="1"/>
          </p:cNvSpPr>
          <p:nvPr/>
        </p:nvSpPr>
        <p:spPr bwMode="auto">
          <a:xfrm>
            <a:off x="5381625" y="3640138"/>
            <a:ext cx="1295400" cy="360000"/>
          </a:xfrm>
          <a:prstGeom prst="diamond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0" tIns="0" rIns="0" bIns="0" anchor="ctr" anchorCtr="1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Decision 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cxnSp>
        <p:nvCxnSpPr>
          <p:cNvPr id="17412" name="AutoShape 49"/>
          <p:cNvCxnSpPr>
            <a:cxnSpLocks noChangeShapeType="1"/>
          </p:cNvCxnSpPr>
          <p:nvPr/>
        </p:nvCxnSpPr>
        <p:spPr bwMode="auto">
          <a:xfrm>
            <a:off x="6248400" y="2698750"/>
            <a:ext cx="2514600" cy="1474788"/>
          </a:xfrm>
          <a:prstGeom prst="straightConnector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round/>
                <a:headEnd/>
                <a:tailEnd type="triangle" w="med" len="med"/>
              </a14:hiddenLine>
            </a:ext>
          </a:extLst>
        </p:spPr>
      </p:cxnSp>
      <p:sp>
        <p:nvSpPr>
          <p:cNvPr id="9221" name="Rectangle 50"/>
          <p:cNvSpPr>
            <a:spLocks noChangeArrowheads="1"/>
          </p:cNvSpPr>
          <p:nvPr/>
        </p:nvSpPr>
        <p:spPr bwMode="auto">
          <a:xfrm>
            <a:off x="593725" y="3754438"/>
            <a:ext cx="1295400" cy="360000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9222" name="AutoShape 52"/>
          <p:cNvSpPr>
            <a:spLocks noChangeArrowheads="1"/>
          </p:cNvSpPr>
          <p:nvPr/>
        </p:nvSpPr>
        <p:spPr bwMode="auto">
          <a:xfrm>
            <a:off x="5813425" y="1941513"/>
            <a:ext cx="381000" cy="381000"/>
          </a:xfrm>
          <a:prstGeom prst="flowChart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</a:t>
            </a:r>
          </a:p>
        </p:txBody>
      </p:sp>
      <p:sp>
        <p:nvSpPr>
          <p:cNvPr id="9223" name="AutoShape 53"/>
          <p:cNvSpPr>
            <a:spLocks noChangeArrowheads="1"/>
          </p:cNvSpPr>
          <p:nvPr/>
        </p:nvSpPr>
        <p:spPr bwMode="auto">
          <a:xfrm>
            <a:off x="593725" y="2765425"/>
            <a:ext cx="1295400" cy="360000"/>
          </a:xfrm>
          <a:prstGeom prst="flowChartPredefinedProcess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9224" name="AutoShape 54"/>
          <p:cNvSpPr>
            <a:spLocks noChangeArrowheads="1"/>
          </p:cNvSpPr>
          <p:nvPr/>
        </p:nvSpPr>
        <p:spPr bwMode="auto">
          <a:xfrm rot="16200000">
            <a:off x="1061425" y="7169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Process Name</a:t>
            </a:r>
          </a:p>
        </p:txBody>
      </p:sp>
      <p:sp>
        <p:nvSpPr>
          <p:cNvPr id="17417" name="Text Box 55"/>
          <p:cNvSpPr txBox="1">
            <a:spLocks noChangeArrowheads="1"/>
          </p:cNvSpPr>
          <p:nvPr/>
        </p:nvSpPr>
        <p:spPr bwMode="auto">
          <a:xfrm>
            <a:off x="2451100" y="10112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선행 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(Previous Process)</a:t>
            </a:r>
          </a:p>
        </p:txBody>
      </p:sp>
      <p:sp>
        <p:nvSpPr>
          <p:cNvPr id="17418" name="Text Box 56"/>
          <p:cNvSpPr txBox="1">
            <a:spLocks noChangeArrowheads="1"/>
          </p:cNvSpPr>
          <p:nvPr/>
        </p:nvSpPr>
        <p:spPr bwMode="auto">
          <a:xfrm>
            <a:off x="2451100" y="27860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종속</a:t>
            </a:r>
            <a:r>
              <a:rPr kumimoji="0" lang="en-US" altLang="ko-KR" sz="1100">
                <a:solidFill>
                  <a:schemeClr val="tx1"/>
                </a:solidFill>
              </a:rPr>
              <a:t>(</a:t>
            </a:r>
            <a:r>
              <a:rPr kumimoji="0" lang="ko-KR" altLang="en-US" sz="1100">
                <a:solidFill>
                  <a:schemeClr val="tx1"/>
                </a:solidFill>
              </a:rPr>
              <a:t>후속</a:t>
            </a:r>
            <a:r>
              <a:rPr kumimoji="0" lang="en-US" altLang="ko-KR" sz="1100">
                <a:solidFill>
                  <a:schemeClr val="tx1"/>
                </a:solidFill>
              </a:rPr>
              <a:t>) </a:t>
            </a:r>
            <a:r>
              <a:rPr kumimoji="0" lang="ko-KR" altLang="en-US" sz="1100">
                <a:solidFill>
                  <a:schemeClr val="tx1"/>
                </a:solidFill>
              </a:rPr>
              <a:t>프로세스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(Next Process)</a:t>
            </a:r>
          </a:p>
        </p:txBody>
      </p:sp>
      <p:sp>
        <p:nvSpPr>
          <p:cNvPr id="17419" name="Text Box 57"/>
          <p:cNvSpPr txBox="1">
            <a:spLocks noChangeArrowheads="1"/>
          </p:cNvSpPr>
          <p:nvPr/>
        </p:nvSpPr>
        <p:spPr bwMode="auto">
          <a:xfrm>
            <a:off x="2451100" y="379571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Off-line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17420" name="Text Box 58"/>
          <p:cNvSpPr txBox="1">
            <a:spLocks noChangeArrowheads="1"/>
          </p:cNvSpPr>
          <p:nvPr/>
        </p:nvSpPr>
        <p:spPr bwMode="auto">
          <a:xfrm>
            <a:off x="7138988" y="3673475"/>
            <a:ext cx="1752600" cy="6842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판단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분기 활동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(Decision Activity Name)</a:t>
            </a:r>
          </a:p>
        </p:txBody>
      </p:sp>
      <p:sp>
        <p:nvSpPr>
          <p:cNvPr id="17421" name="Text Box 59"/>
          <p:cNvSpPr txBox="1">
            <a:spLocks noChangeArrowheads="1"/>
          </p:cNvSpPr>
          <p:nvPr/>
        </p:nvSpPr>
        <p:spPr bwMode="auto">
          <a:xfrm>
            <a:off x="7024688" y="935038"/>
            <a:ext cx="19812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정보 </a:t>
            </a:r>
            <a:r>
              <a:rPr kumimoji="0" lang="en-US" altLang="ko-KR" sz="1100">
                <a:solidFill>
                  <a:schemeClr val="tx1"/>
                </a:solidFill>
              </a:rPr>
              <a:t>Source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(Data/Information Source)</a:t>
            </a:r>
          </a:p>
        </p:txBody>
      </p:sp>
      <p:sp>
        <p:nvSpPr>
          <p:cNvPr id="17422" name="Text Box 60"/>
          <p:cNvSpPr txBox="1">
            <a:spLocks noChangeArrowheads="1"/>
          </p:cNvSpPr>
          <p:nvPr/>
        </p:nvSpPr>
        <p:spPr bwMode="auto">
          <a:xfrm>
            <a:off x="7138988" y="18494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연결자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(Connector)</a:t>
            </a:r>
          </a:p>
        </p:txBody>
      </p:sp>
      <p:sp>
        <p:nvSpPr>
          <p:cNvPr id="17423" name="Text Box 61"/>
          <p:cNvSpPr txBox="1">
            <a:spLocks noChangeArrowheads="1"/>
          </p:cNvSpPr>
          <p:nvPr/>
        </p:nvSpPr>
        <p:spPr bwMode="auto">
          <a:xfrm>
            <a:off x="7138988" y="278447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연결선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(Connection Line)</a:t>
            </a:r>
          </a:p>
        </p:txBody>
      </p:sp>
      <p:sp>
        <p:nvSpPr>
          <p:cNvPr id="17424" name="Text Box 62"/>
          <p:cNvSpPr txBox="1">
            <a:spLocks noChangeArrowheads="1"/>
          </p:cNvSpPr>
          <p:nvPr/>
        </p:nvSpPr>
        <p:spPr bwMode="auto">
          <a:xfrm>
            <a:off x="7138988" y="47085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리포트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산출물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(Report/Output)</a:t>
            </a:r>
          </a:p>
        </p:txBody>
      </p:sp>
      <p:sp>
        <p:nvSpPr>
          <p:cNvPr id="17425" name="Text Box 63"/>
          <p:cNvSpPr txBox="1">
            <a:spLocks noChangeArrowheads="1"/>
          </p:cNvSpPr>
          <p:nvPr/>
        </p:nvSpPr>
        <p:spPr bwMode="auto">
          <a:xfrm>
            <a:off x="7138988" y="5657850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>
                <a:solidFill>
                  <a:schemeClr val="tx1"/>
                </a:solidFill>
              </a:rPr>
              <a:t>데이터베이스</a:t>
            </a:r>
            <a:r>
              <a:rPr kumimoji="0" lang="en-US" altLang="ko-KR" sz="1100">
                <a:solidFill>
                  <a:schemeClr val="tx1"/>
                </a:solidFill>
              </a:rPr>
              <a:t>/</a:t>
            </a:r>
            <a:r>
              <a:rPr kumimoji="0" lang="ko-KR" altLang="en-US" sz="1100">
                <a:solidFill>
                  <a:schemeClr val="tx1"/>
                </a:solidFill>
              </a:rPr>
              <a:t>시스템 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(Database/System)</a:t>
            </a:r>
          </a:p>
        </p:txBody>
      </p:sp>
      <p:sp>
        <p:nvSpPr>
          <p:cNvPr id="9234" name="AutoShape 64"/>
          <p:cNvSpPr>
            <a:spLocks noChangeArrowheads="1"/>
          </p:cNvSpPr>
          <p:nvPr/>
        </p:nvSpPr>
        <p:spPr bwMode="auto">
          <a:xfrm>
            <a:off x="5381625" y="1068388"/>
            <a:ext cx="1295400" cy="360000"/>
          </a:xfrm>
          <a:prstGeom prst="flowChartOnlineStorage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 or Infor-</a:t>
            </a:r>
          </a:p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dirty="0" err="1" smtClean="0">
                <a:solidFill>
                  <a:schemeClr val="tx1"/>
                </a:solidFill>
              </a:rPr>
              <a:t>mation</a:t>
            </a:r>
            <a:r>
              <a:rPr kumimoji="0" lang="en-US" altLang="ko-KR" sz="1000" dirty="0" smtClean="0">
                <a:solidFill>
                  <a:schemeClr val="tx1"/>
                </a:solidFill>
              </a:rPr>
              <a:t> Source</a:t>
            </a:r>
          </a:p>
        </p:txBody>
      </p:sp>
      <p:sp>
        <p:nvSpPr>
          <p:cNvPr id="9235" name="AutoShape 65"/>
          <p:cNvSpPr>
            <a:spLocks noChangeArrowheads="1"/>
          </p:cNvSpPr>
          <p:nvPr/>
        </p:nvSpPr>
        <p:spPr bwMode="auto">
          <a:xfrm>
            <a:off x="5381625" y="4797425"/>
            <a:ext cx="1295400" cy="360000"/>
          </a:xfrm>
          <a:prstGeom prst="flowChartDocument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Report Name</a:t>
            </a:r>
          </a:p>
        </p:txBody>
      </p:sp>
      <p:sp>
        <p:nvSpPr>
          <p:cNvPr id="9236" name="AutoShape 66"/>
          <p:cNvSpPr>
            <a:spLocks noChangeArrowheads="1"/>
          </p:cNvSpPr>
          <p:nvPr/>
        </p:nvSpPr>
        <p:spPr bwMode="auto">
          <a:xfrm>
            <a:off x="5381625" y="5595938"/>
            <a:ext cx="1295400" cy="360000"/>
          </a:xfrm>
          <a:prstGeom prst="flowChartMagneticDisk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round/>
            <a:headEnd/>
            <a:tailEnd/>
          </a:ln>
        </p:spPr>
        <p:txBody>
          <a:bodyPr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Database or</a:t>
            </a:r>
          </a:p>
          <a:p>
            <a:pPr algn="ctr" latinLnBrk="0">
              <a:lnSpc>
                <a:spcPct val="100000"/>
              </a:lnSpc>
              <a:spcBef>
                <a:spcPct val="10000"/>
              </a:spcBef>
              <a:buFontTx/>
              <a:buNone/>
              <a:defRPr/>
            </a:pPr>
            <a:r>
              <a:rPr kumimoji="0" lang="en-US" altLang="ko-KR" sz="1000" dirty="0" smtClean="0">
                <a:solidFill>
                  <a:schemeClr val="tx1"/>
                </a:solidFill>
              </a:rPr>
              <a:t>System Name</a:t>
            </a:r>
          </a:p>
        </p:txBody>
      </p:sp>
      <p:sp>
        <p:nvSpPr>
          <p:cNvPr id="17429" name="Text Box 67"/>
          <p:cNvSpPr txBox="1">
            <a:spLocks noChangeArrowheads="1"/>
          </p:cNvSpPr>
          <p:nvPr/>
        </p:nvSpPr>
        <p:spPr bwMode="auto">
          <a:xfrm>
            <a:off x="2451100" y="1908125"/>
            <a:ext cx="1752600" cy="5127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ko-KR" altLang="en-US" sz="1100" dirty="0">
                <a:solidFill>
                  <a:schemeClr val="tx1"/>
                </a:solidFill>
              </a:rPr>
              <a:t>촉발 이벤트</a:t>
            </a: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(Triggering Event)</a:t>
            </a:r>
          </a:p>
        </p:txBody>
      </p:sp>
      <p:sp>
        <p:nvSpPr>
          <p:cNvPr id="9238" name="AutoShape 68"/>
          <p:cNvSpPr>
            <a:spLocks noChangeArrowheads="1"/>
          </p:cNvSpPr>
          <p:nvPr/>
        </p:nvSpPr>
        <p:spPr bwMode="auto">
          <a:xfrm rot="16200000">
            <a:off x="1061425" y="1555138"/>
            <a:ext cx="360000" cy="1295400"/>
          </a:xfrm>
          <a:prstGeom prst="flowChartOffpageConnector">
            <a:avLst/>
          </a:prstGeom>
          <a:solidFill>
            <a:schemeClr val="bg1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vert="eaVert" wrap="none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Event Name</a:t>
            </a:r>
          </a:p>
        </p:txBody>
      </p:sp>
      <p:sp>
        <p:nvSpPr>
          <p:cNvPr id="17431" name="Text Box 69"/>
          <p:cNvSpPr txBox="1">
            <a:spLocks noChangeArrowheads="1"/>
          </p:cNvSpPr>
          <p:nvPr/>
        </p:nvSpPr>
        <p:spPr bwMode="auto">
          <a:xfrm>
            <a:off x="849313" y="1612900"/>
            <a:ext cx="609600" cy="2444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00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17432" name="Text Box 70"/>
          <p:cNvSpPr txBox="1">
            <a:spLocks noChangeArrowheads="1"/>
          </p:cNvSpPr>
          <p:nvPr/>
        </p:nvSpPr>
        <p:spPr bwMode="auto">
          <a:xfrm>
            <a:off x="2947635" y="1537494"/>
            <a:ext cx="609600" cy="26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 dirty="0">
                <a:solidFill>
                  <a:schemeClr val="tx1"/>
                </a:solidFill>
              </a:rPr>
              <a:t>Or</a:t>
            </a:r>
          </a:p>
        </p:txBody>
      </p:sp>
      <p:sp>
        <p:nvSpPr>
          <p:cNvPr id="9241" name="Rectangle 71"/>
          <p:cNvSpPr>
            <a:spLocks noChangeArrowheads="1"/>
          </p:cNvSpPr>
          <p:nvPr/>
        </p:nvSpPr>
        <p:spPr bwMode="auto">
          <a:xfrm>
            <a:off x="593725" y="4648200"/>
            <a:ext cx="1295400" cy="360000"/>
          </a:xfrm>
          <a:prstGeom prst="rect">
            <a:avLst/>
          </a:prstGeom>
          <a:solidFill>
            <a:srgbClr val="DDDDDD"/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1000" smtClean="0">
                <a:solidFill>
                  <a:schemeClr val="tx1"/>
                </a:solidFill>
              </a:rPr>
              <a:t>Activity Name</a:t>
            </a:r>
          </a:p>
        </p:txBody>
      </p:sp>
      <p:sp>
        <p:nvSpPr>
          <p:cNvPr id="17434" name="Text Box 72"/>
          <p:cNvSpPr txBox="1">
            <a:spLocks noChangeArrowheads="1"/>
          </p:cNvSpPr>
          <p:nvPr/>
        </p:nvSpPr>
        <p:spPr bwMode="auto">
          <a:xfrm>
            <a:off x="2451100" y="4719638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(SAP)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cxnSp>
        <p:nvCxnSpPr>
          <p:cNvPr id="9243" name="AutoShape 73"/>
          <p:cNvCxnSpPr>
            <a:cxnSpLocks noChangeShapeType="1"/>
          </p:cNvCxnSpPr>
          <p:nvPr/>
        </p:nvCxnSpPr>
        <p:spPr bwMode="auto">
          <a:xfrm flipV="1">
            <a:off x="5381625" y="2847975"/>
            <a:ext cx="865188" cy="287338"/>
          </a:xfrm>
          <a:prstGeom prst="bentConnector3">
            <a:avLst>
              <a:gd name="adj1" fmla="val 49907"/>
            </a:avLst>
          </a:prstGeom>
          <a:noFill/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28" name="Rectangle 71"/>
          <p:cNvSpPr>
            <a:spLocks noChangeArrowheads="1"/>
          </p:cNvSpPr>
          <p:nvPr/>
        </p:nvSpPr>
        <p:spPr bwMode="auto">
          <a:xfrm>
            <a:off x="593725" y="5584825"/>
            <a:ext cx="1295400" cy="36000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>
            <a:solidFill>
              <a:schemeClr val="tx1">
                <a:lumMod val="75000"/>
                <a:lumOff val="25000"/>
              </a:schemeClr>
            </a:solidFill>
            <a:miter lim="800000"/>
            <a:headEnd/>
            <a:tailEnd/>
          </a:ln>
        </p:spPr>
        <p:txBody>
          <a:bodyPr lIns="36000" rIns="36000" anchor="ctr"/>
          <a:lstStyle/>
          <a:p>
            <a:pPr algn="ctr">
              <a:defRPr/>
            </a:pPr>
            <a:r>
              <a:rPr kumimoji="0" lang="en-US" altLang="ko-KR" sz="1000" dirty="0">
                <a:solidFill>
                  <a:schemeClr val="bg1"/>
                </a:solidFill>
                <a:latin typeface="맑은 고딕" pitchFamily="50" charset="-127"/>
                <a:ea typeface="맑은 고딕" pitchFamily="50" charset="-127"/>
              </a:rPr>
              <a:t>Activity Name</a:t>
            </a:r>
          </a:p>
        </p:txBody>
      </p:sp>
      <p:sp>
        <p:nvSpPr>
          <p:cNvPr id="17437" name="Text Box 72"/>
          <p:cNvSpPr txBox="1">
            <a:spLocks noChangeArrowheads="1"/>
          </p:cNvSpPr>
          <p:nvPr/>
        </p:nvSpPr>
        <p:spPr bwMode="auto">
          <a:xfrm>
            <a:off x="2451100" y="5643563"/>
            <a:ext cx="1752600" cy="5127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On-line </a:t>
            </a:r>
            <a:r>
              <a:rPr kumimoji="0" lang="ko-KR" altLang="en-US" sz="1100">
                <a:solidFill>
                  <a:schemeClr val="tx1"/>
                </a:solidFill>
              </a:rPr>
              <a:t>활동</a:t>
            </a:r>
            <a:r>
              <a:rPr kumimoji="0" lang="en-US" altLang="ko-KR" sz="1100">
                <a:solidFill>
                  <a:srgbClr val="0000FF"/>
                </a:solidFill>
              </a:rPr>
              <a:t>(Legacy)</a:t>
            </a:r>
            <a:endParaRPr kumimoji="0" lang="ko-KR" altLang="en-US" sz="1100">
              <a:solidFill>
                <a:srgbClr val="0000FF"/>
              </a:solidFill>
            </a:endParaRPr>
          </a:p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</a:pPr>
            <a:r>
              <a:rPr kumimoji="0" lang="en-US" altLang="ko-KR" sz="1100">
                <a:solidFill>
                  <a:schemeClr val="tx1"/>
                </a:solidFill>
              </a:rPr>
              <a:t>(Activity)</a:t>
            </a:r>
          </a:p>
        </p:txBody>
      </p:sp>
      <p:sp>
        <p:nvSpPr>
          <p:cNvPr id="30" name="Rectangle 71"/>
          <p:cNvSpPr>
            <a:spLocks noChangeArrowheads="1"/>
          </p:cNvSpPr>
          <p:nvPr/>
        </p:nvSpPr>
        <p:spPr bwMode="auto">
          <a:xfrm>
            <a:off x="1460667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WMS</a:t>
            </a:r>
          </a:p>
        </p:txBody>
      </p:sp>
      <p:sp>
        <p:nvSpPr>
          <p:cNvPr id="31" name="Rectangle 71"/>
          <p:cNvSpPr>
            <a:spLocks noChangeArrowheads="1"/>
          </p:cNvSpPr>
          <p:nvPr/>
        </p:nvSpPr>
        <p:spPr bwMode="auto">
          <a:xfrm>
            <a:off x="190444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CJ</a:t>
            </a:r>
          </a:p>
        </p:txBody>
      </p:sp>
      <p:sp>
        <p:nvSpPr>
          <p:cNvPr id="32" name="Rectangle 71"/>
          <p:cNvSpPr>
            <a:spLocks noChangeArrowheads="1"/>
          </p:cNvSpPr>
          <p:nvPr/>
        </p:nvSpPr>
        <p:spPr bwMode="auto">
          <a:xfrm>
            <a:off x="2348225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err="1" smtClean="0">
                <a:solidFill>
                  <a:schemeClr val="bg1"/>
                </a:solidFill>
              </a:rPr>
              <a:t>용마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3" name="Rectangle 71"/>
          <p:cNvSpPr>
            <a:spLocks noChangeArrowheads="1"/>
          </p:cNvSpPr>
          <p:nvPr/>
        </p:nvSpPr>
        <p:spPr bwMode="auto">
          <a:xfrm>
            <a:off x="573109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SFA</a:t>
            </a:r>
          </a:p>
        </p:txBody>
      </p:sp>
      <p:sp>
        <p:nvSpPr>
          <p:cNvPr id="34" name="Rectangle 71"/>
          <p:cNvSpPr>
            <a:spLocks noChangeArrowheads="1"/>
          </p:cNvSpPr>
          <p:nvPr/>
        </p:nvSpPr>
        <p:spPr bwMode="auto">
          <a:xfrm>
            <a:off x="1016888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ko-KR" altLang="en-US" sz="800" dirty="0" smtClean="0">
                <a:solidFill>
                  <a:schemeClr val="bg1"/>
                </a:solidFill>
              </a:rPr>
              <a:t>도매웹</a:t>
            </a:r>
            <a:endParaRPr kumimoji="0" lang="en-US" altLang="ko-KR" sz="800" dirty="0" smtClean="0">
              <a:solidFill>
                <a:schemeClr val="bg1"/>
              </a:solidFill>
            </a:endParaRPr>
          </a:p>
        </p:txBody>
      </p:sp>
      <p:sp>
        <p:nvSpPr>
          <p:cNvPr id="35" name="Rectangle 71"/>
          <p:cNvSpPr>
            <a:spLocks noChangeArrowheads="1"/>
          </p:cNvSpPr>
          <p:nvPr/>
        </p:nvSpPr>
        <p:spPr bwMode="auto">
          <a:xfrm>
            <a:off x="2792006" y="6192325"/>
            <a:ext cx="360000" cy="144000"/>
          </a:xfrm>
          <a:prstGeom prst="rect">
            <a:avLst/>
          </a:prstGeom>
          <a:solidFill>
            <a:srgbClr val="0070C0"/>
          </a:solidFill>
          <a:ln w="6350">
            <a:noFill/>
            <a:miter lim="800000"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bg1"/>
                </a:solidFill>
              </a:rPr>
              <a:t>G/W</a:t>
            </a:r>
          </a:p>
        </p:txBody>
      </p:sp>
      <p:sp>
        <p:nvSpPr>
          <p:cNvPr id="36" name="AutoShape 52"/>
          <p:cNvSpPr>
            <a:spLocks noChangeArrowheads="1"/>
          </p:cNvSpPr>
          <p:nvPr/>
        </p:nvSpPr>
        <p:spPr bwMode="auto">
          <a:xfrm>
            <a:off x="112802" y="6145691"/>
            <a:ext cx="216000" cy="216000"/>
          </a:xfrm>
          <a:prstGeom prst="flowChartConnector">
            <a:avLst/>
          </a:prstGeom>
          <a:solidFill>
            <a:srgbClr val="FFFFCC"/>
          </a:solidFill>
          <a:ln w="6350">
            <a:solidFill>
              <a:schemeClr val="bg1">
                <a:lumMod val="75000"/>
              </a:schemeClr>
            </a:solidFill>
            <a:round/>
            <a:headEnd/>
            <a:tailEnd/>
          </a:ln>
        </p:spPr>
        <p:txBody>
          <a:bodyPr wrap="none" lIns="0" tIns="0" rIns="0" bIns="0" anchor="ctr"/>
          <a:lstStyle>
            <a:lvl1pPr latinLnBrk="1">
              <a:lnSpc>
                <a:spcPct val="130000"/>
              </a:lnSpc>
              <a:spcBef>
                <a:spcPct val="20000"/>
              </a:spcBef>
              <a:buChar char="•"/>
              <a:defRPr kumimoji="1" sz="1300" b="1">
                <a:solidFill>
                  <a:srgbClr val="111111"/>
                </a:solidFill>
                <a:latin typeface="맑은 고딕" panose="020B0503020000020004" pitchFamily="50" charset="-127"/>
                <a:ea typeface="맑은 고딕" panose="020B0503020000020004" pitchFamily="50" charset="-127"/>
              </a:defRPr>
            </a:lvl1pPr>
            <a:lvl2pPr marL="742950" indent="-28575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2pPr>
            <a:lvl3pPr marL="1143000" indent="-228600" latinLnBrk="1">
              <a:lnSpc>
                <a:spcPct val="130000"/>
              </a:lnSpc>
              <a:spcBef>
                <a:spcPct val="20000"/>
              </a:spcBef>
              <a:buChar char="•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3pPr>
            <a:lvl4pPr marL="1600200" indent="-228600" latinLnBrk="1">
              <a:lnSpc>
                <a:spcPct val="130000"/>
              </a:lnSpc>
              <a:spcBef>
                <a:spcPct val="20000"/>
              </a:spcBef>
              <a:buChar char="–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4pPr>
            <a:lvl5pPr marL="2057400" indent="-228600" latinLnBrk="1">
              <a:lnSpc>
                <a:spcPct val="130000"/>
              </a:lnSpc>
              <a:spcBef>
                <a:spcPct val="20000"/>
              </a:spcBef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5pPr>
            <a:lvl6pPr marL="25146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6pPr>
            <a:lvl7pPr marL="29718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7pPr>
            <a:lvl8pPr marL="34290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8pPr>
            <a:lvl9pPr marL="3886200" indent="-228600" eaLnBrk="0" fontAlgn="base" hangingPunct="0">
              <a:lnSpc>
                <a:spcPct val="130000"/>
              </a:lnSpc>
              <a:spcBef>
                <a:spcPct val="20000"/>
              </a:spcBef>
              <a:spcAft>
                <a:spcPct val="0"/>
              </a:spcAft>
              <a:buChar char="»"/>
              <a:defRPr kumimoji="1" sz="1400" b="1">
                <a:solidFill>
                  <a:srgbClr val="111111"/>
                </a:solidFill>
                <a:latin typeface="Arial" panose="020B0604020202020204" pitchFamily="34" charset="0"/>
                <a:ea typeface="돋움" panose="020B0600000101010101" pitchFamily="50" charset="-127"/>
              </a:defRPr>
            </a:lvl9pPr>
          </a:lstStyle>
          <a:p>
            <a:pPr algn="ctr" latinLnBrk="0">
              <a:lnSpc>
                <a:spcPct val="100000"/>
              </a:lnSpc>
              <a:spcBef>
                <a:spcPct val="50000"/>
              </a:spcBef>
              <a:buFontTx/>
              <a:buNone/>
              <a:defRPr/>
            </a:pPr>
            <a:r>
              <a:rPr kumimoji="0" lang="en-US" altLang="ko-KR" sz="800" dirty="0" smtClean="0">
                <a:solidFill>
                  <a:schemeClr val="tx1"/>
                </a:solidFill>
              </a:rPr>
              <a:t>I/F</a:t>
            </a:r>
          </a:p>
        </p:txBody>
      </p:sp>
    </p:spTree>
    <p:extLst>
      <p:ext uri="{BB962C8B-B14F-4D97-AF65-F5344CB8AC3E}">
        <p14:creationId xmlns:p14="http://schemas.microsoft.com/office/powerpoint/2010/main" val="34584321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기본 디자인">
  <a:themeElements>
    <a:clrScheme name="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기본 디자인">
      <a:majorFont>
        <a:latin typeface="Arial"/>
        <a:ea typeface="돋움"/>
        <a:cs typeface=""/>
      </a:majorFont>
      <a:minorFont>
        <a:latin typeface="Arial"/>
        <a:ea typeface="돋움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chemeClr val="bg2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1" hangingPunct="1">
          <a:lnSpc>
            <a:spcPct val="13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ko-KR" altLang="en-US" sz="12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ea typeface="돋움" pitchFamily="50" charset="-127"/>
          </a:defRPr>
        </a:defPPr>
      </a:lstStyle>
    </a:lnDef>
  </a:objectDefaults>
  <a:extraClrSchemeLst>
    <a:extraClrScheme>
      <a:clrScheme name="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29046</TotalTime>
  <Words>630</Words>
  <Application>Microsoft Office PowerPoint</Application>
  <PresentationFormat>사용자 지정</PresentationFormat>
  <Paragraphs>239</Paragraphs>
  <Slides>8</Slides>
  <Notes>8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4" baseType="lpstr">
      <vt:lpstr>돋움</vt:lpstr>
      <vt:lpstr>맑은 고딕</vt:lpstr>
      <vt:lpstr>Arial</vt:lpstr>
      <vt:lpstr>Lucida Sans Unicode</vt:lpstr>
      <vt:lpstr>Wingdings</vt:lpstr>
      <vt:lpstr>기본 디자인</vt:lpstr>
      <vt:lpstr>PowerPoint 프레젠테이션</vt:lpstr>
      <vt:lpstr>문서 개정 이력 관리</vt:lpstr>
      <vt:lpstr>SD3.1.3 오창 WMS 재고 백암이관 </vt:lpstr>
      <vt:lpstr>SD3.1.3 오창 WMS 재고 백암이관    </vt:lpstr>
      <vt:lpstr>SD3.1.3 오창 WMS 재고 백암이관  </vt:lpstr>
      <vt:lpstr>SD3.1.3 오창 WMS 재고 백암이관  </vt:lpstr>
      <vt:lpstr>SD3.1.3 오창 WMS 재고 백암이관   </vt:lpstr>
      <vt:lpstr>Diagram Legend</vt:lpstr>
    </vt:vector>
  </TitlesOfParts>
  <Company>BSG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To-be Process Scenario  [PP 1.1.1 연간 생산 계획]</dc:title>
  <dc:creator>SHIN</dc:creator>
  <cp:lastModifiedBy>SEODOSEOK</cp:lastModifiedBy>
  <cp:revision>1076</cp:revision>
  <cp:lastPrinted>2001-03-14T06:43:19Z</cp:lastPrinted>
  <dcterms:created xsi:type="dcterms:W3CDTF">2000-09-28T11:17:09Z</dcterms:created>
  <dcterms:modified xsi:type="dcterms:W3CDTF">2018-05-08T07:20:50Z</dcterms:modified>
</cp:coreProperties>
</file>