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72" r:id="rId2"/>
    <p:sldId id="567" r:id="rId3"/>
    <p:sldId id="587" r:id="rId4"/>
    <p:sldId id="589" r:id="rId5"/>
    <p:sldId id="588" r:id="rId6"/>
    <p:sldId id="590" r:id="rId7"/>
    <p:sldId id="591" r:id="rId8"/>
    <p:sldId id="566" r:id="rId9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89" d="100"/>
          <a:sy n="89" d="100"/>
        </p:scale>
        <p:origin x="462" y="90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64182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544280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입금 지급 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1.5.1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수금취소 및 환불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FI 1.5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수금취소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이정택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1.5.1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- 1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배송비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현금입금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9729"/>
              </p:ext>
            </p:extLst>
          </p:nvPr>
        </p:nvGraphicFramePr>
        <p:xfrm>
          <a:off x="5056188" y="4622801"/>
          <a:ext cx="4576762" cy="2089912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에서 반품 시 배송비를 현금입금하였을 경우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현금입금에 대한 정산 처리 프로세스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계좌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입금이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펌뱅킹을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 통해 입금내역을 예수금으로 기표함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smtClean="0">
                <a:latin typeface="맑은 고딕" pitchFamily="50" charset="-127"/>
                <a:ea typeface="맑은 고딕" pitchFamily="50" charset="-127"/>
              </a:rPr>
              <a:t>월결산 전 예수금내역이 남지 않도록 모두 정산한다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560787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입금 지급 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1.5.1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수금취소 및 환불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FI 1.5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수금취소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이정택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1.5.1 - 1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배송비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현금입금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 건 정산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예수금계정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0021620295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예수금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-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신한 보통 수금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F&amp;H 42048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반품배송비가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입금된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전표번호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예수금전표 번호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정산구분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반송배송비 정산하지 않은 리스트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처리가 완료된 내역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874805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41" y="1463918"/>
            <a:ext cx="6187207" cy="2973194"/>
          </a:xfrm>
          <a:prstGeom prst="rect">
            <a:avLst/>
          </a:prstGeom>
        </p:spPr>
      </p:pic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31802" y="237690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86509" y="2986775"/>
            <a:ext cx="5157785" cy="17296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86509" y="3181804"/>
            <a:ext cx="5157785" cy="17296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86509" y="3399206"/>
            <a:ext cx="5157785" cy="17125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31802" y="298677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431802" y="319172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431802" y="3396591"/>
            <a:ext cx="157629" cy="184411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397870" y="183406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66189" y="1855582"/>
            <a:ext cx="146143" cy="16569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86509" y="3822342"/>
            <a:ext cx="5157785" cy="17125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431802" y="3819727"/>
            <a:ext cx="157629" cy="184411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96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98" y="764704"/>
            <a:ext cx="9392858" cy="1909345"/>
          </a:xfrm>
          <a:prstGeom prst="rect">
            <a:avLst/>
          </a:prstGeom>
        </p:spPr>
      </p:pic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193209" y="153312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5143" y="1446637"/>
            <a:ext cx="194576" cy="12274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835750" y="105301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063774" y="980728"/>
            <a:ext cx="864096" cy="272739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740" y="2699148"/>
            <a:ext cx="3145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반품배송비 정산 대상 건 선택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마우스 드래그를 하여 다중 건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Ctrl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누르고 선택 시 여러건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Shift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활용해서 부분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반품배송비 등록</a:t>
            </a:r>
            <a:endParaRPr lang="ko-KR" altLang="en-US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40" y="3714811"/>
            <a:ext cx="4565517" cy="162801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73" y="5398971"/>
            <a:ext cx="7204290" cy="1459029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1779402" y="4392449"/>
            <a:ext cx="652524" cy="11667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60739" y="6232140"/>
            <a:ext cx="7212623" cy="50922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1621773" y="433975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5744294" y="604588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52713" y="4339751"/>
            <a:ext cx="3126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Yes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시 기표 됨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정상적으로 기표 시 전표번호가 생성 됨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27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[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 </a:t>
            </a:r>
            <a:r>
              <a:rPr lang="ko-KR" altLang="en-US" kern="100">
                <a:latin typeface="맑은 고딕" pitchFamily="50" charset="-127"/>
                <a:ea typeface="맑은 고딕" pitchFamily="50" charset="-127"/>
                <a:cs typeface="Times New Roman"/>
              </a:rPr>
              <a:t>건 </a:t>
            </a:r>
            <a:r>
              <a:rPr lang="ko-KR" altLang="en-US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]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1000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예수금계정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0021620295 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예수금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-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신한 보통 수금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F&amp;H 42048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  <a:r>
              <a:rPr lang="ko-KR" altLang="en-US" b="0" kern="10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반품배송비가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입금된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전표번호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예수금전표 번호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정산구분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미처리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반송배송비 정산하지 않은 리스트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-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처리완료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처리가 완료된 내역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44" y="1526524"/>
            <a:ext cx="6169650" cy="3342635"/>
          </a:xfrm>
          <a:prstGeom prst="rect">
            <a:avLst/>
          </a:prstGeom>
        </p:spPr>
      </p:pic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431802" y="237690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586509" y="2986775"/>
            <a:ext cx="5157785" cy="17296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86509" y="3181804"/>
            <a:ext cx="5157785" cy="17296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86509" y="3399206"/>
            <a:ext cx="5157785" cy="17125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31802" y="298677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40" name="Oval 14"/>
          <p:cNvSpPr>
            <a:spLocks noChangeArrowheads="1"/>
          </p:cNvSpPr>
          <p:nvPr/>
        </p:nvSpPr>
        <p:spPr bwMode="auto">
          <a:xfrm>
            <a:off x="431802" y="319172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431802" y="3396591"/>
            <a:ext cx="157629" cy="184411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</a:p>
        </p:txBody>
      </p:sp>
      <p:sp>
        <p:nvSpPr>
          <p:cNvPr id="42" name="Oval 14"/>
          <p:cNvSpPr>
            <a:spLocks noChangeArrowheads="1"/>
          </p:cNvSpPr>
          <p:nvPr/>
        </p:nvSpPr>
        <p:spPr bwMode="auto">
          <a:xfrm>
            <a:off x="397870" y="185558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66189" y="1877098"/>
            <a:ext cx="146143" cy="16569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86509" y="3790068"/>
            <a:ext cx="5157785" cy="17125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431802" y="3787453"/>
            <a:ext cx="157629" cy="184411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37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28" y="835786"/>
            <a:ext cx="9557552" cy="1875562"/>
          </a:xfrm>
          <a:prstGeom prst="rect">
            <a:avLst/>
          </a:prstGeom>
        </p:spPr>
      </p:pic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127670" y="160735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99604" y="1520866"/>
            <a:ext cx="194576" cy="12274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813243" y="114876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41267" y="1076473"/>
            <a:ext cx="864096" cy="272739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201" y="2751861"/>
            <a:ext cx="3145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반품배송비 취소 대상 건 선택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마우스 드래그를 하여 다중 건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Ctrl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누르고 선택 시 여러건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Shift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활용해서 부분 선택 가능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반품배송비 취소</a:t>
            </a:r>
            <a:endParaRPr lang="ko-KR" altLang="en-US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86" y="3760340"/>
            <a:ext cx="4824536" cy="15702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86" y="5392143"/>
            <a:ext cx="6968430" cy="1380868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304169" y="5127124"/>
            <a:ext cx="652524" cy="11667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43695" y="5972591"/>
            <a:ext cx="6896422" cy="31213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146540" y="507442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6104334" y="578633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1122" y="4738635"/>
            <a:ext cx="1753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Yes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시 취소 됨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취소된 내역 확인</a:t>
            </a:r>
            <a:endParaRPr lang="ko-KR" altLang="en-US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26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[SD2] 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반품배송비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현금입금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ZSD2M0080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95201" y="4237950"/>
            <a:ext cx="57341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취소 권한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기표자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재무팀</a:t>
            </a: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(Role :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Z_TR_003)</a:t>
            </a:r>
          </a:p>
          <a:p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재무팀에 취소 가능자로 등록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(T-code</a:t>
            </a: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ZTRV0120 - [TR] </a:t>
            </a:r>
            <a:r>
              <a:rPr lang="ko-KR" altLang="en-US" b="0">
                <a:latin typeface="맑은 고딕" panose="020B0503020000020004" pitchFamily="50" charset="-127"/>
                <a:ea typeface="맑은 고딕" panose="020B0503020000020004" pitchFamily="50" charset="-127"/>
              </a:rPr>
              <a:t>수금취소 권한</a:t>
            </a: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ID 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관리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b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1052736"/>
            <a:ext cx="6067425" cy="29908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78" y="5068947"/>
            <a:ext cx="6048672" cy="1571509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95053" y="3731455"/>
            <a:ext cx="1472777" cy="31213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43149" y="6219094"/>
            <a:ext cx="4809057" cy="3782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68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32240</TotalTime>
  <Words>533</Words>
  <Application>Microsoft Office PowerPoint</Application>
  <PresentationFormat>사용자 지정</PresentationFormat>
  <Paragraphs>155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이지송</cp:lastModifiedBy>
  <cp:revision>2312</cp:revision>
  <cp:lastPrinted>2001-03-14T06:43:19Z</cp:lastPrinted>
  <dcterms:created xsi:type="dcterms:W3CDTF">2000-09-28T11:17:09Z</dcterms:created>
  <dcterms:modified xsi:type="dcterms:W3CDTF">2018-01-16T07:12:30Z</dcterms:modified>
</cp:coreProperties>
</file>