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72" r:id="rId2"/>
    <p:sldId id="567" r:id="rId3"/>
    <p:sldId id="638" r:id="rId4"/>
    <p:sldId id="637" r:id="rId5"/>
    <p:sldId id="636" r:id="rId6"/>
    <p:sldId id="635" r:id="rId7"/>
    <p:sldId id="634" r:id="rId8"/>
    <p:sldId id="633" r:id="rId9"/>
    <p:sldId id="632" r:id="rId10"/>
    <p:sldId id="639" r:id="rId11"/>
    <p:sldId id="566" r:id="rId12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88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10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860588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2018.04.01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35941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오창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WMS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백암창고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이관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20180401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3.1.3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Ⅳ. CJ </a:t>
            </a:r>
            <a:r>
              <a:rPr lang="ko-KR" altLang="en-US" dirty="0" smtClean="0"/>
              <a:t>입고 결과 수신 </a:t>
            </a:r>
            <a:r>
              <a:rPr lang="en-US" altLang="ko-KR" dirty="0" smtClean="0"/>
              <a:t>( CJKX </a:t>
            </a:r>
            <a:r>
              <a:rPr lang="en-US" altLang="ko-KR" dirty="0" smtClean="0">
                <a:sym typeface="Wingdings" panose="05000000000000000000" pitchFamily="2" charset="2"/>
              </a:rPr>
              <a:t> SAP 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89" y="1724914"/>
            <a:ext cx="6248701" cy="3456384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48952" y="2060848"/>
            <a:ext cx="409873" cy="23848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927870" y="4653136"/>
            <a:ext cx="409873" cy="50405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6533" y="4653136"/>
            <a:ext cx="173185" cy="50405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2058273" y="447845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408777" y="447845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08777" y="186206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768131" y="1268760"/>
            <a:ext cx="2792587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실적 처리 된 내역을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처리  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3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입고처리가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잘 실행이 되면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녹색으로  전환됨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22747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40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39508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F&amp;N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오창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WMS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백암창고이관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제조 생산입고 된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오창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WMS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창고 재고를  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백암의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정상창고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까지 이관하는  과정임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2.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해당 취급 제품은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“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오창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공장에서 생산 입고된 제품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＂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을 의미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하고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,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오창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WMS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에서   외부 사외 창고로 직송은 없다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본사 물류 담당자가 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오창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WMS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창고 담당자에게  전송처리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하고  난 다음 곧  바로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백암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창고에도 입고예정 정보를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전송 처리 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271363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3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물류관리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오창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WMS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백암창고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이관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3.1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20180401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3.1.3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기능 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저장 위치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오창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저장 위치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백암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사원 번호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의로 요청자의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사번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입력 해야 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1. Batch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Level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 재고 대상을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List – Up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한다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714416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 </a:t>
            </a:r>
            <a:r>
              <a:rPr lang="ko-KR" altLang="en-US" dirty="0"/>
              <a:t> </a:t>
            </a:r>
            <a:r>
              <a:rPr lang="ko-KR" altLang="en-US" dirty="0" smtClean="0"/>
              <a:t>창고의  재고 이관 대상 </a:t>
            </a:r>
            <a:r>
              <a:rPr lang="en-US" altLang="ko-KR" dirty="0" smtClean="0"/>
              <a:t>List - Up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r="39729" b="43014"/>
          <a:stretch/>
        </p:blipFill>
        <p:spPr>
          <a:xfrm>
            <a:off x="550069" y="1916832"/>
            <a:ext cx="5747804" cy="2684939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1785838" y="2683270"/>
            <a:ext cx="934120" cy="32630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719958" y="2985870"/>
            <a:ext cx="934120" cy="21011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999878" y="1926950"/>
            <a:ext cx="93412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770241" y="263691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496449" y="302529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2850361" y="191683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47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적송처리 하고자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하는 제품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+batch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level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요청 수량 입력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납품요청일자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입력일 기준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D+1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Set – Up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STO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 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 </a:t>
            </a: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요청일은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변경할 수 있지만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통상적으로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D+1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 자동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Display 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</a:t>
            </a:r>
            <a:r>
              <a:rPr lang="ko-KR" altLang="en-US" dirty="0" smtClean="0"/>
              <a:t>재고 이관을 위한 </a:t>
            </a:r>
            <a:r>
              <a:rPr lang="en-US" altLang="ko-KR" dirty="0" smtClean="0"/>
              <a:t>STO </a:t>
            </a:r>
            <a:r>
              <a:rPr lang="ko-KR" altLang="en-US" dirty="0" smtClean="0"/>
              <a:t>생성 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l="10740"/>
          <a:stretch/>
        </p:blipFill>
        <p:spPr>
          <a:xfrm>
            <a:off x="359689" y="1916312"/>
            <a:ext cx="6141599" cy="2483657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43694" y="2132856"/>
            <a:ext cx="648072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416362" y="3740757"/>
            <a:ext cx="23970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816302" y="3740757"/>
            <a:ext cx="648072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919758" y="2132856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3430488" y="350016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5980368" y="350016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3051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65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STO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 관리 선택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문서 생성 일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납품 요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청 일 입력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적송의뢰 요청  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( SAP  </a:t>
            </a:r>
            <a:r>
              <a:rPr lang="ko-KR" altLang="en-US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오창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&amp; CJ 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오창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적송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요청 과  </a:t>
            </a: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백암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예정 정보는 동시에 진행처리 함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Ⅱ.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 </a:t>
            </a:r>
            <a:r>
              <a:rPr lang="ko-KR" altLang="en-US" dirty="0" smtClean="0"/>
              <a:t>적송출고 의뢰  </a:t>
            </a:r>
            <a:r>
              <a:rPr lang="en-US" altLang="ko-KR" dirty="0" smtClean="0"/>
              <a:t>&amp; CJ </a:t>
            </a:r>
            <a:r>
              <a:rPr lang="ko-KR" altLang="en-US" dirty="0" smtClean="0"/>
              <a:t>입고 예정 정보 전송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20369" t="7644" r="3033" b="7644"/>
          <a:stretch/>
        </p:blipFill>
        <p:spPr>
          <a:xfrm>
            <a:off x="631727" y="1692788"/>
            <a:ext cx="5904656" cy="3906885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4232126" y="2708920"/>
            <a:ext cx="936104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259792" y="5284640"/>
            <a:ext cx="203623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585764" y="4147734"/>
            <a:ext cx="2222425" cy="36138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31727" y="2273569"/>
            <a:ext cx="936104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122169" y="231821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5089415" y="2526623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392058" y="397305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2791966" y="5095896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3051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46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적송의뢰 요청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대상을 선택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적송의뢰 요청 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입고예정 수작업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기능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WMS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입고예정 수작업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실행하면   해당 상태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Status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녹색으로 전환 된다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3051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Ⅱ.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 </a:t>
            </a:r>
            <a:r>
              <a:rPr lang="ko-KR" altLang="en-US" dirty="0" smtClean="0"/>
              <a:t>적송출고 의뢰  </a:t>
            </a:r>
            <a:r>
              <a:rPr lang="en-US" altLang="ko-KR" dirty="0" smtClean="0"/>
              <a:t>&amp; CJ </a:t>
            </a:r>
            <a:r>
              <a:rPr lang="ko-KR" altLang="en-US" dirty="0" smtClean="0"/>
              <a:t>입고 예정 정보 전송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89" y="1708350"/>
            <a:ext cx="6104685" cy="3489512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343694" y="4699494"/>
            <a:ext cx="6192688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22743" y="2204864"/>
            <a:ext cx="761111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799849" y="2204864"/>
            <a:ext cx="761111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1122169" y="450912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2180404" y="1990615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964951" y="1990615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11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적송 출고 결과 수신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(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오창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  SAP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입출고 전기 일자 입력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(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기준이 아닌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 WMS / CJ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전송되어 진  출고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일자의미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STO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진행관리 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전기일자의 경우 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기준이 아니라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CJ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실제  출고 되어진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날짜로 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CJ/WMS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보내온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 출고 일임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752117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25" y="1730425"/>
            <a:ext cx="5534050" cy="3866648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3296022" y="5150898"/>
            <a:ext cx="1800200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740398" y="2535773"/>
            <a:ext cx="1800200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395922" y="3766499"/>
            <a:ext cx="1800200" cy="190189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4290521" y="4941168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443054" y="3630704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3872086" y="261178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207790" y="2223865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43671" y="2154365"/>
            <a:ext cx="928237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Ⅲ.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 </a:t>
            </a:r>
            <a:r>
              <a:rPr lang="ko-KR" altLang="en-US" dirty="0" smtClean="0"/>
              <a:t>적송결과 수신 및 </a:t>
            </a:r>
            <a:r>
              <a:rPr lang="en-US" altLang="ko-KR" dirty="0" smtClean="0"/>
              <a:t>SAP </a:t>
            </a:r>
            <a:r>
              <a:rPr lang="ko-KR" altLang="en-US" dirty="0" smtClean="0"/>
              <a:t>출고 처리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955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실적 처리 된 내역을 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처리  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3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출고처리가  잘 실행이 되면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녹색으로  전환됨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3051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06" y="1844824"/>
            <a:ext cx="6136184" cy="302433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Ⅲ.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 </a:t>
            </a:r>
            <a:r>
              <a:rPr lang="ko-KR" altLang="en-US" dirty="0" smtClean="0"/>
              <a:t>적송결과 수신 및 </a:t>
            </a:r>
            <a:r>
              <a:rPr lang="en-US" altLang="ko-KR" dirty="0" smtClean="0"/>
              <a:t>SAP </a:t>
            </a:r>
            <a:r>
              <a:rPr lang="ko-KR" altLang="en-US" dirty="0" smtClean="0"/>
              <a:t>출고 처리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421407" y="2251222"/>
            <a:ext cx="354336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79798" y="4293096"/>
            <a:ext cx="280165" cy="4320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279798" y="407707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571178" y="2033293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8660" y="4293096"/>
            <a:ext cx="280165" cy="43204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539927" y="407707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734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결과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수신 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(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CJKX  SAP )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입출고 전기 일자 입력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(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기준이 아닌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 WMS / CJ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전송되어 진  출고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입고 일자의미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STO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진행관리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1313" y="1149644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입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/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출고 전기일자의 경우 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기준이 아니라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CJ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WMS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실제  출고 되어진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날짜로 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CJ/WMS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보내온 실 출고 일임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Ⅳ. CJ </a:t>
            </a:r>
            <a:r>
              <a:rPr lang="ko-KR" altLang="en-US" dirty="0" smtClean="0"/>
              <a:t>입고 결과 수신 </a:t>
            </a:r>
            <a:r>
              <a:rPr lang="en-US" altLang="ko-KR" dirty="0" smtClean="0"/>
              <a:t>( CJKX </a:t>
            </a:r>
            <a:r>
              <a:rPr lang="en-US" altLang="ko-KR" dirty="0" smtClean="0">
                <a:sym typeface="Wingdings" panose="05000000000000000000" pitchFamily="2" charset="2"/>
              </a:rPr>
              <a:t> SAP 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64" y="2057221"/>
            <a:ext cx="5647209" cy="3334021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4814726" y="4971864"/>
            <a:ext cx="1578918" cy="3136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521868" y="2822270"/>
            <a:ext cx="1578918" cy="23848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855862" y="3789040"/>
            <a:ext cx="1578918" cy="144016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570441" y="2822270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2215902" y="3772037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5240238" y="4797182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15798" y="2466090"/>
            <a:ext cx="1578918" cy="23848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1347628" y="2497991"/>
            <a:ext cx="157629" cy="174682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22747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오창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WMS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백암창고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이관 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ZSD2M0130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34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34056</TotalTime>
  <Words>812</Words>
  <Application>Microsoft Office PowerPoint</Application>
  <PresentationFormat>사용자 지정</PresentationFormat>
  <Paragraphs>244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2500</cp:revision>
  <cp:lastPrinted>2001-03-14T06:43:19Z</cp:lastPrinted>
  <dcterms:created xsi:type="dcterms:W3CDTF">2000-09-28T11:17:09Z</dcterms:created>
  <dcterms:modified xsi:type="dcterms:W3CDTF">2018-05-14T03:24:54Z</dcterms:modified>
</cp:coreProperties>
</file>