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72" r:id="rId2"/>
    <p:sldId id="567" r:id="rId3"/>
    <p:sldId id="605" r:id="rId4"/>
    <p:sldId id="602" r:id="rId5"/>
    <p:sldId id="566" r:id="rId6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766807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4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매출취소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4.1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4.1.2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매출취소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09863"/>
              </p:ext>
            </p:extLst>
          </p:nvPr>
        </p:nvGraphicFramePr>
        <p:xfrm>
          <a:off x="5056188" y="4622801"/>
          <a:ext cx="4576762" cy="1764178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ZSD2M0011</a:t>
                      </a:r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매출처리</a:t>
                      </a:r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</a:t>
            </a: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에서 주문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/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출하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/Billing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까지 이루어 진 이후  해당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문건을 삭제하거나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, I/F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자체를 취소하고자 할 경우 사용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이런 원인이 발생하는 이유는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:  </a:t>
            </a: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 1)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고객유료 회원의 매출처리를 무상으로 처리한 경우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 2) Mall Data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의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Header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Item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금액이 다를 때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..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등등의 예외적인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Case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에 적용됨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매출취소의 경우 해당 주문 내역이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Billing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까지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모두 처리되었을 때를 의미함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실제 정상적인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DATA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 부터 넘어 올 경우에는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문제가 없으나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Mall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원시 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Data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오류가 발생했을 경우에</a:t>
            </a:r>
            <a:endParaRPr lang="en-US" altLang="ko-KR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처리하는 조치 사항임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854624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4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매출취소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4.1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4.1.2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매출취소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매출처리 취소 기능을 선택함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해당일자를 입력 한 다음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Button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입력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매출처리 기능을 선택했을 경우에는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Billing 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대금청구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까지 완료된 내역만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Display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됨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62725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매출 취소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ZSD2M0011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판매처리 실적 조회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110" r="58560" b="53124"/>
          <a:stretch/>
        </p:blipFill>
        <p:spPr>
          <a:xfrm>
            <a:off x="631726" y="1877885"/>
            <a:ext cx="5112567" cy="2829031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160118" y="3212976"/>
            <a:ext cx="93610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4362529" y="306896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758824" y="2190094"/>
            <a:ext cx="160933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747061" y="194086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취소하고자 하는 항목을 선택함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배송운반비전표 삭제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배송비가 포함된 반품비용을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삭제하고자 할 때 사용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매출처리 취소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4.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라인 삭제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171450" indent="-171450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라인삭제를 실행할 경우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흔적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까지 모두 지워짐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해당일자를 기준으로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수신을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실행할 경우  재 처리를 할 수 있음</a:t>
            </a: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내부에서 처리할 것인 지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  I/F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내역 즉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Data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 잘못 된 것인지를 판단하여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“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라인삭제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”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사용할 지 여부를 결정함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0867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ZSD2M0011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 smtClean="0"/>
              <a:t>판매 처리 내역 중  취소 관련 항목을 선택 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6054" r="8559" b="52587"/>
          <a:stretch/>
        </p:blipFill>
        <p:spPr>
          <a:xfrm>
            <a:off x="412577" y="1911811"/>
            <a:ext cx="6288893" cy="2664296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364952" y="3496994"/>
            <a:ext cx="6336518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46857" y="2132856"/>
            <a:ext cx="592981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08447" y="2132856"/>
            <a:ext cx="592981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855863" y="3284984"/>
            <a:ext cx="432048" cy="21950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330081" y="331475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389051" y="194076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1563089" y="194076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1993072" y="307675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14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33000</TotalTime>
  <Words>368</Words>
  <Application>Microsoft Office PowerPoint</Application>
  <PresentationFormat>사용자 지정</PresentationFormat>
  <Paragraphs>125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2406</cp:revision>
  <cp:lastPrinted>2001-03-14T06:43:19Z</cp:lastPrinted>
  <dcterms:created xsi:type="dcterms:W3CDTF">2000-09-28T11:17:09Z</dcterms:created>
  <dcterms:modified xsi:type="dcterms:W3CDTF">2018-04-25T06:06:58Z</dcterms:modified>
</cp:coreProperties>
</file>