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72" r:id="rId2"/>
    <p:sldId id="567" r:id="rId3"/>
    <p:sldId id="618" r:id="rId4"/>
    <p:sldId id="631" r:id="rId5"/>
    <p:sldId id="630" r:id="rId6"/>
    <p:sldId id="566" r:id="rId7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1146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139338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2018.03.31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5169177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Batch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별 재고 현황 조정</a:t>
                      </a:r>
                      <a:endParaRPr kumimoji="1" lang="ko-KR" alt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3.1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20180331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3.X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Batch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별 재고현황 조정 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090957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MIGO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이전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 KX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시스템의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BATCH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별 재고 현황 내역 과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의 재고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현황의 내역이 틀릴 경우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Batch Level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의 재고 현황을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일치 시키기 위한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작업임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매월 말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 KX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로 부터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Batch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별 재고 현황을 받고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“MB52”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BATCH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별 재고 현황을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Down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받아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재고를 전수 조사 해야 된다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CJKX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내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Batch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별 재고 현황 자료 접수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 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가 되었든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CJKX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기준이 되었든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DATA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의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일치를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전제하여야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직매장 재고보충 및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Mall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전용창고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이관에서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I/F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상의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Error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가 발생을 하지 않는다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2. BATCH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별 재고 조회 차이 분석 및 조정은  월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회 기준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으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로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재고 실사 시 실행하는 것이 좋다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(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향후  취급제품수량이 많아 지고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BATCH No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가 많아질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경우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I/F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를 통해  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 BATCH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 BATCH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재고 차이를 분석하는 방법을 고려 할 수 있다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170816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Batch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별 재고 현황 조정</a:t>
                      </a:r>
                      <a:endParaRPr kumimoji="1" lang="ko-KR" alt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3.1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20180331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3.X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Batch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별 재고현황 조정 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제품의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BATCH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별 재고현황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조</a:t>
            </a:r>
            <a:r>
              <a:rPr lang="ko-KR" altLang="en-US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회</a:t>
            </a: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※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현재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A811006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제품의 저장위치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“6100“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에 있는 재고는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BATCH “0000”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에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1292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개가 있음을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알 수 있다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158961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BATCH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별 재고현황 조정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MB52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919758" y="1268760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>
                <a:sym typeface="Wingdings" panose="05000000000000000000" pitchFamily="2" charset="2"/>
              </a:rPr>
              <a:t>이동유형  </a:t>
            </a:r>
            <a:r>
              <a:rPr lang="en-US" altLang="ko-KR" dirty="0" smtClean="0">
                <a:sym typeface="Wingdings" panose="05000000000000000000" pitchFamily="2" charset="2"/>
              </a:rPr>
              <a:t>“311”</a:t>
            </a:r>
            <a:r>
              <a:rPr lang="ko-KR" altLang="en-US" dirty="0" smtClean="0">
                <a:sym typeface="Wingdings" panose="05000000000000000000" pitchFamily="2" charset="2"/>
              </a:rPr>
              <a:t>을 이용한 </a:t>
            </a:r>
            <a:r>
              <a:rPr lang="en-US" altLang="ko-KR" dirty="0" smtClean="0">
                <a:sym typeface="Wingdings" panose="05000000000000000000" pitchFamily="2" charset="2"/>
              </a:rPr>
              <a:t>BATCH </a:t>
            </a:r>
            <a:r>
              <a:rPr lang="ko-KR" altLang="en-US" dirty="0" smtClean="0">
                <a:sym typeface="Wingdings" panose="05000000000000000000" pitchFamily="2" charset="2"/>
              </a:rPr>
              <a:t>재고 조정  </a:t>
            </a:r>
            <a:r>
              <a:rPr lang="en-US" altLang="ko-KR" dirty="0" smtClean="0">
                <a:sym typeface="Wingdings" panose="05000000000000000000" pitchFamily="2" charset="2"/>
              </a:rPr>
              <a:t>( T-CODE : MB52 )</a:t>
            </a: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  </a:t>
            </a:r>
            <a:r>
              <a:rPr lang="ko-KR" altLang="en-US" dirty="0" smtClean="0">
                <a:sym typeface="Wingdings" panose="05000000000000000000" pitchFamily="2" charset="2"/>
              </a:rPr>
              <a:t>재고 현황 조회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9297" t="6162" r="31815" b="64110"/>
          <a:stretch/>
        </p:blipFill>
        <p:spPr>
          <a:xfrm>
            <a:off x="379698" y="2144290"/>
            <a:ext cx="5832648" cy="16561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1726" y="4316903"/>
            <a:ext cx="5580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재고 조회  </a:t>
            </a:r>
            <a:r>
              <a:rPr lang="en-US" altLang="ko-KR" dirty="0" smtClean="0"/>
              <a:t>“ MB52” </a:t>
            </a:r>
            <a:r>
              <a:rPr lang="ko-KR" altLang="en-US" dirty="0" smtClean="0"/>
              <a:t>에서 제품별 </a:t>
            </a:r>
            <a:r>
              <a:rPr lang="en-US" altLang="ko-KR" dirty="0" smtClean="0"/>
              <a:t>BATCH </a:t>
            </a:r>
            <a:r>
              <a:rPr lang="ko-KR" altLang="en-US" dirty="0" smtClean="0"/>
              <a:t>재고 조회를 실행한다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IF)  A811006  </a:t>
            </a:r>
            <a:r>
              <a:rPr lang="ko-KR" altLang="en-US" dirty="0" smtClean="0"/>
              <a:t>제품에 대하여   </a:t>
            </a:r>
            <a:r>
              <a:rPr lang="en-US" altLang="ko-KR" dirty="0" smtClean="0"/>
              <a:t>“0000” 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BATCH   “1292”EA </a:t>
            </a:r>
            <a:r>
              <a:rPr lang="ko-KR" altLang="en-US" dirty="0" smtClean="0"/>
              <a:t>있는데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  BATCH </a:t>
            </a:r>
            <a:r>
              <a:rPr lang="ko-KR" altLang="en-US" dirty="0" smtClean="0"/>
              <a:t>별 재고 조정과정을 통해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ko-KR" altLang="en-US" dirty="0" smtClean="0"/>
              <a:t>  </a:t>
            </a:r>
            <a:r>
              <a:rPr lang="en-US" altLang="ko-KR" dirty="0" smtClean="0"/>
              <a:t>1) </a:t>
            </a:r>
            <a:r>
              <a:rPr lang="ko-KR" altLang="en-US" dirty="0" smtClean="0"/>
              <a:t>   </a:t>
            </a:r>
            <a:r>
              <a:rPr lang="en-US" altLang="ko-KR" dirty="0" smtClean="0"/>
              <a:t>“0000” </a:t>
            </a:r>
            <a:r>
              <a:rPr lang="ko-KR" altLang="en-US" dirty="0"/>
              <a:t>은</a:t>
            </a:r>
            <a:r>
              <a:rPr lang="ko-KR" altLang="en-US" dirty="0" smtClean="0"/>
              <a:t>  </a:t>
            </a:r>
            <a:r>
              <a:rPr lang="en-US" altLang="ko-KR" dirty="0" smtClean="0"/>
              <a:t>“1100”   2) “20180101” 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“ 192” EA</a:t>
            </a:r>
            <a:r>
              <a:rPr lang="ko-KR" altLang="en-US" dirty="0" smtClean="0"/>
              <a:t>로 조정하고자 한다면</a:t>
            </a:r>
            <a:endParaRPr lang="en-US" altLang="ko-KR" dirty="0" smtClean="0"/>
          </a:p>
        </p:txBody>
      </p:sp>
      <p:sp>
        <p:nvSpPr>
          <p:cNvPr id="27" name="직사각형 26"/>
          <p:cNvSpPr/>
          <p:nvPr/>
        </p:nvSpPr>
        <p:spPr>
          <a:xfrm>
            <a:off x="487710" y="3068960"/>
            <a:ext cx="3600399" cy="36004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1423814" y="309872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623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이동유형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이전전기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기타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311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을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전기일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회계에 기표처리 되는 일자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실상은 이전전기는 내부관리 목적이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므로 큰 의미성은 없음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3.4.5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출발지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도착지에 대한 정보입력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조정대상의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제품코드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 “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저장위치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그리고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“BATCH”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와 수량을 입력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주의사항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BATCH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조정하고자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하는 수량을 입력함 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도착지의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는 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“+”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출발지의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는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“-”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동일한 저장위치 內 에서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수량 조정을 원칙으로 함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6.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품목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OK Check Button </a:t>
            </a: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1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별 재고 조정은 동일한 저장위치를 기준으로  처리하는 것을 원칙으로 함 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BATCH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별 재고현황 조정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MIGO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>
                <a:sym typeface="Wingdings" panose="05000000000000000000" pitchFamily="2" charset="2"/>
              </a:rPr>
              <a:t>이동유형  </a:t>
            </a:r>
            <a:r>
              <a:rPr lang="en-US" altLang="ko-KR" dirty="0" smtClean="0">
                <a:sym typeface="Wingdings" panose="05000000000000000000" pitchFamily="2" charset="2"/>
              </a:rPr>
              <a:t>“311”</a:t>
            </a:r>
            <a:r>
              <a:rPr lang="ko-KR" altLang="en-US" dirty="0" smtClean="0">
                <a:sym typeface="Wingdings" panose="05000000000000000000" pitchFamily="2" charset="2"/>
              </a:rPr>
              <a:t>을 이용한 </a:t>
            </a:r>
            <a:r>
              <a:rPr lang="en-US" altLang="ko-KR" dirty="0" smtClean="0">
                <a:sym typeface="Wingdings" panose="05000000000000000000" pitchFamily="2" charset="2"/>
              </a:rPr>
              <a:t>BATCH </a:t>
            </a:r>
            <a:r>
              <a:rPr lang="ko-KR" altLang="en-US" dirty="0" smtClean="0">
                <a:sym typeface="Wingdings" panose="05000000000000000000" pitchFamily="2" charset="2"/>
              </a:rPr>
              <a:t>재고 조정  </a:t>
            </a:r>
            <a:r>
              <a:rPr lang="en-US" altLang="ko-KR" dirty="0" smtClean="0">
                <a:sym typeface="Wingdings" panose="05000000000000000000" pitchFamily="2" charset="2"/>
              </a:rPr>
              <a:t>( T-CODE : MIGO )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17284" t="8640" r="33278" b="17687"/>
          <a:stretch/>
        </p:blipFill>
        <p:spPr>
          <a:xfrm>
            <a:off x="559718" y="1553859"/>
            <a:ext cx="5832647" cy="4104456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527704" y="1853243"/>
            <a:ext cx="5808265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2706345" y="187459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27705" y="2472030"/>
            <a:ext cx="1976230" cy="1648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2215902" y="246134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03734" y="3177368"/>
            <a:ext cx="2664295" cy="61167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498229" y="3177368"/>
            <a:ext cx="2664295" cy="61167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2215902" y="300009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4672671" y="300009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03734" y="4112005"/>
            <a:ext cx="2664295" cy="32510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2863974" y="414324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063773" y="4941168"/>
            <a:ext cx="1152129" cy="22915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1957066" y="496261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196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BATCH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별 재고 조정 결과 내역확인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앞 페이지의 재고 조정 결과로 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BATCH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별 재고 현황이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“0000”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은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“1100”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“20180101”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은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“192”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로 변화된 것을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확인 할 수 있다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82010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BATCH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별 재고현황 조정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MB52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9287" t="7348" r="36187" b="64217"/>
          <a:stretch/>
        </p:blipFill>
        <p:spPr>
          <a:xfrm>
            <a:off x="487710" y="2031908"/>
            <a:ext cx="5976664" cy="27652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smtClean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BATCH </a:t>
            </a:r>
            <a:r>
              <a:rPr lang="ko-KR" altLang="en-US" dirty="0" smtClean="0">
                <a:sym typeface="Wingdings" panose="05000000000000000000" pitchFamily="2" charset="2"/>
              </a:rPr>
              <a:t>재고 조정 결과 조회  </a:t>
            </a:r>
            <a:r>
              <a:rPr lang="en-US" altLang="ko-KR" dirty="0" smtClean="0">
                <a:sym typeface="Wingdings" panose="05000000000000000000" pitchFamily="2" charset="2"/>
              </a:rPr>
              <a:t>( MB52) 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31727" y="3356992"/>
            <a:ext cx="3600399" cy="72008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1423814" y="360278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818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33817</TotalTime>
  <Words>609</Words>
  <Application>Microsoft Office PowerPoint</Application>
  <PresentationFormat>사용자 지정</PresentationFormat>
  <Paragraphs>161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2478</cp:revision>
  <cp:lastPrinted>2001-03-14T06:43:19Z</cp:lastPrinted>
  <dcterms:created xsi:type="dcterms:W3CDTF">2000-09-28T11:17:09Z</dcterms:created>
  <dcterms:modified xsi:type="dcterms:W3CDTF">2018-04-03T01:30:49Z</dcterms:modified>
</cp:coreProperties>
</file>