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18" r:id="rId4"/>
    <p:sldId id="623" r:id="rId5"/>
    <p:sldId id="624" r:id="rId6"/>
    <p:sldId id="625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9652" autoAdjust="0"/>
  </p:normalViewPr>
  <p:slideViewPr>
    <p:cSldViewPr>
      <p:cViewPr varScale="1">
        <p:scale>
          <a:sx n="76" d="100"/>
          <a:sy n="76" d="100"/>
        </p:scale>
        <p:origin x="108" y="51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650953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폐기 대기 창고 이관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20180122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반환 창고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폐기 대기 창고 이관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293328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 재고 이동 처리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오창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반환 창고에 들어온 물품 내역을 근거로 하여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불용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폐기대상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불량을 폐기 대기 창고로 이관 하는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프로세스 임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오창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반환 창고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( 7000)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은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가용재고 로 관리 하지만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폐기 대기 창고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(7010 )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은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보류 재고 로 관리 한다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폐기 대기 창고의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SCRAP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처리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반환 창고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폐기 대기 창고  사용 이동유형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: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285585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폐기 대기 창고 이관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20180122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반환 창고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폐기 대기 창고 이관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 유형 입력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이전전기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기타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 344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이동유형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물류에서 처리되는 실제 날짜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도착지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폐기 대기 창고 입력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( 7010 )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(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자재코드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배치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4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출발지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반환창고 입력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( 7000 )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(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자재코드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배치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수량 입력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전환 수량 입력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6.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출발지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반환 창고의 재고는   가용재고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,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도착지의 창고는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폐기 창고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보류재고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209187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반환 창고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폐기 대기 창고 이관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/>
              <a:t>반환 창고 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폐기 대기 창고로 이관처리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l="9612" t="3488" r="40223" b="30594"/>
          <a:stretch/>
        </p:blipFill>
        <p:spPr>
          <a:xfrm>
            <a:off x="559718" y="1628800"/>
            <a:ext cx="5688632" cy="3672408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559718" y="2132856"/>
            <a:ext cx="5616623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415702" y="206084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704736" y="2636912"/>
            <a:ext cx="1305359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2067696" y="266462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04736" y="3421346"/>
            <a:ext cx="2159238" cy="79974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2067696" y="31895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476543" y="3421346"/>
            <a:ext cx="2159238" cy="79974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4714709" y="31895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75743" y="1567032"/>
            <a:ext cx="216024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738043" y="13701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04736" y="4340150"/>
            <a:ext cx="2159238" cy="79974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784355" y="460530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-165" t="3470" r="28519" b="64217"/>
          <a:stretch/>
        </p:blipFill>
        <p:spPr>
          <a:xfrm>
            <a:off x="559718" y="1558379"/>
            <a:ext cx="7992888" cy="18002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/>
          <a:srcRect l="-866" t="1292" r="29478" b="70273"/>
          <a:stretch/>
        </p:blipFill>
        <p:spPr>
          <a:xfrm>
            <a:off x="487710" y="4006651"/>
            <a:ext cx="7992888" cy="1584176"/>
          </a:xfrm>
          <a:prstGeom prst="rect">
            <a:avLst/>
          </a:prstGeom>
        </p:spPr>
      </p:pic>
      <p:sp>
        <p:nvSpPr>
          <p:cNvPr id="23" name="직사각형 2"/>
          <p:cNvSpPr>
            <a:spLocks noChangeArrowheads="1"/>
          </p:cNvSpPr>
          <p:nvPr/>
        </p:nvSpPr>
        <p:spPr bwMode="auto">
          <a:xfrm>
            <a:off x="415702" y="1270347"/>
            <a:ext cx="8856984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결과 예시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99878" y="836712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/>
              <a:t>반환 창고 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폐기 대기 창고로 이관처리 결과   </a:t>
            </a:r>
            <a:r>
              <a:rPr lang="en-US" altLang="ko-KR" dirty="0" smtClean="0">
                <a:sym typeface="Wingdings" panose="05000000000000000000" pitchFamily="2" charset="2"/>
              </a:rPr>
              <a:t>(  </a:t>
            </a:r>
            <a:r>
              <a:rPr lang="ko-KR" altLang="en-US" dirty="0" smtClean="0">
                <a:sym typeface="Wingdings" panose="05000000000000000000" pitchFamily="2" charset="2"/>
              </a:rPr>
              <a:t>앞 페이지 결과 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r>
              <a:rPr lang="ko-KR" altLang="en-US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2071887" y="2467246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071887" y="4987526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945898" y="5112445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1914257" y="249289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1914257" y="52927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Oval 14"/>
          <p:cNvSpPr>
            <a:spLocks noChangeArrowheads="1"/>
          </p:cNvSpPr>
          <p:nvPr/>
        </p:nvSpPr>
        <p:spPr bwMode="auto">
          <a:xfrm>
            <a:off x="5867083" y="529270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9718" y="6093296"/>
            <a:ext cx="871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폐기 대기 창고로 이관 결과   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고객반환 창고에서  </a:t>
            </a:r>
            <a:r>
              <a:rPr lang="en-US" altLang="ko-KR" dirty="0" smtClean="0"/>
              <a:t>-10” </a:t>
            </a:r>
            <a:r>
              <a:rPr lang="ko-KR" altLang="en-US" dirty="0" smtClean="0"/>
              <a:t>줄고</a:t>
            </a:r>
            <a:r>
              <a:rPr lang="en-US" altLang="ko-KR" dirty="0" smtClean="0"/>
              <a:t>,   “</a:t>
            </a:r>
            <a:r>
              <a:rPr lang="ko-KR" altLang="en-US" dirty="0" smtClean="0"/>
              <a:t>폐기대기 창고  </a:t>
            </a:r>
            <a:r>
              <a:rPr lang="en-US" altLang="ko-KR" dirty="0" smtClean="0"/>
              <a:t>+10”  </a:t>
            </a:r>
            <a:r>
              <a:rPr lang="ko-KR" altLang="en-US" dirty="0" smtClean="0"/>
              <a:t>증가 함 </a:t>
            </a:r>
            <a:r>
              <a:rPr lang="en-US" altLang="ko-KR" dirty="0" smtClean="0"/>
              <a:t>( </a:t>
            </a:r>
            <a:r>
              <a:rPr lang="ko-KR" altLang="en-US" dirty="0" smtClean="0"/>
              <a:t>보류재고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37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유형 입력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이전전기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기타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343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이동유형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물류에서 처리되는 실제 날짜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출발지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반환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창고 입력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7000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(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자재코드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저장위치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배치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4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도착지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폐기 대기 창고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입력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7010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(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자재코드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저장위치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배치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5.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수량 입력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전환 수량 입력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6.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저장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출발지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폐기대기 창고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보류재고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,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도착지의 창고는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반환 창고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가용재고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반환 창고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폐기 대기 창고 이관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폐기 대기 창고 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반환창고로 재고 이관처리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9512" t="3432" r="41050" b="21603"/>
          <a:stretch/>
        </p:blipFill>
        <p:spPr>
          <a:xfrm>
            <a:off x="847750" y="1628800"/>
            <a:ext cx="4896544" cy="388843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935756" y="3187326"/>
            <a:ext cx="2288258" cy="96175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329967" y="3187326"/>
            <a:ext cx="2288258" cy="96175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935756" y="4210853"/>
            <a:ext cx="2288258" cy="349409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935756" y="2492896"/>
            <a:ext cx="2288258" cy="3271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592166" y="2046634"/>
            <a:ext cx="1080120" cy="3271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1043766" y="1545759"/>
            <a:ext cx="236032" cy="3271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4434537" y="20906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Oval 14"/>
          <p:cNvSpPr>
            <a:spLocks noChangeArrowheads="1"/>
          </p:cNvSpPr>
          <p:nvPr/>
        </p:nvSpPr>
        <p:spPr bwMode="auto">
          <a:xfrm>
            <a:off x="2215902" y="245920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Oval 14"/>
          <p:cNvSpPr>
            <a:spLocks noChangeArrowheads="1"/>
          </p:cNvSpPr>
          <p:nvPr/>
        </p:nvSpPr>
        <p:spPr bwMode="auto">
          <a:xfrm>
            <a:off x="2215902" y="38703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4913079" y="38703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Oval 14"/>
          <p:cNvSpPr>
            <a:spLocks noChangeArrowheads="1"/>
          </p:cNvSpPr>
          <p:nvPr/>
        </p:nvSpPr>
        <p:spPr bwMode="auto">
          <a:xfrm>
            <a:off x="2863974" y="434041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Oval 14"/>
          <p:cNvSpPr>
            <a:spLocks noChangeArrowheads="1"/>
          </p:cNvSpPr>
          <p:nvPr/>
        </p:nvSpPr>
        <p:spPr bwMode="auto">
          <a:xfrm>
            <a:off x="1122169" y="176121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97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-165" t="3470" r="28519" b="64217"/>
          <a:stretch/>
        </p:blipFill>
        <p:spPr>
          <a:xfrm>
            <a:off x="559718" y="3789040"/>
            <a:ext cx="7992888" cy="1800200"/>
          </a:xfrm>
          <a:prstGeom prst="rect">
            <a:avLst/>
          </a:prstGeom>
        </p:spPr>
      </p:pic>
      <p:sp>
        <p:nvSpPr>
          <p:cNvPr id="23" name="직사각형 2"/>
          <p:cNvSpPr>
            <a:spLocks noChangeArrowheads="1"/>
          </p:cNvSpPr>
          <p:nvPr/>
        </p:nvSpPr>
        <p:spPr bwMode="auto">
          <a:xfrm>
            <a:off x="415702" y="1270347"/>
            <a:ext cx="8856984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결과 예시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3854" y="836712"/>
            <a:ext cx="734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폐기 대기 창고  </a:t>
            </a:r>
            <a:r>
              <a:rPr lang="en-US" altLang="ko-KR" dirty="0" smtClean="0">
                <a:sym typeface="Wingdings" panose="05000000000000000000" pitchFamily="2" charset="2"/>
              </a:rPr>
              <a:t>  </a:t>
            </a:r>
            <a:r>
              <a:rPr lang="ko-KR" altLang="en-US" dirty="0" smtClean="0">
                <a:sym typeface="Wingdings" panose="05000000000000000000" pitchFamily="2" charset="2"/>
              </a:rPr>
              <a:t>반환 창고 로 이관처리 결과   </a:t>
            </a:r>
            <a:r>
              <a:rPr lang="en-US" altLang="ko-KR" dirty="0" smtClean="0">
                <a:sym typeface="Wingdings" panose="05000000000000000000" pitchFamily="2" charset="2"/>
              </a:rPr>
              <a:t>(  </a:t>
            </a:r>
            <a:r>
              <a:rPr lang="ko-KR" altLang="en-US" dirty="0" smtClean="0">
                <a:sym typeface="Wingdings" panose="05000000000000000000" pitchFamily="2" charset="2"/>
              </a:rPr>
              <a:t>앞 페이지 결과 </a:t>
            </a:r>
            <a:r>
              <a:rPr lang="en-US" altLang="ko-KR" dirty="0" smtClean="0">
                <a:sym typeface="Wingdings" panose="05000000000000000000" pitchFamily="2" charset="2"/>
              </a:rPr>
              <a:t>)   </a:t>
            </a:r>
            <a:r>
              <a:rPr lang="ko-KR" altLang="en-US" dirty="0" smtClean="0">
                <a:sym typeface="Wingdings" panose="05000000000000000000" pitchFamily="2" charset="2"/>
              </a:rPr>
              <a:t>재고 이관이 잘못 되었을 경우 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2071887" y="4697907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1914257" y="472355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9718" y="6093296"/>
            <a:ext cx="871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폐기 대기 창고로 이관 결과   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폐기 대기 창고에서  </a:t>
            </a:r>
            <a:r>
              <a:rPr lang="en-US" altLang="ko-KR" dirty="0" smtClean="0"/>
              <a:t>-10” </a:t>
            </a:r>
            <a:r>
              <a:rPr lang="ko-KR" altLang="en-US" dirty="0" smtClean="0"/>
              <a:t>줄고</a:t>
            </a:r>
            <a:r>
              <a:rPr lang="en-US" altLang="ko-KR" dirty="0" smtClean="0"/>
              <a:t>,   “</a:t>
            </a:r>
            <a:r>
              <a:rPr lang="ko-KR" altLang="en-US" dirty="0" smtClean="0"/>
              <a:t>반환 창고  </a:t>
            </a:r>
            <a:r>
              <a:rPr lang="en-US" altLang="ko-KR" dirty="0" smtClean="0"/>
              <a:t>+10”  </a:t>
            </a:r>
            <a:r>
              <a:rPr lang="ko-KR" altLang="en-US" dirty="0" smtClean="0"/>
              <a:t>증가 함 </a:t>
            </a:r>
            <a:r>
              <a:rPr lang="en-US" altLang="ko-KR" dirty="0" smtClean="0"/>
              <a:t>( </a:t>
            </a:r>
            <a:r>
              <a:rPr lang="ko-KR" altLang="en-US" dirty="0" smtClean="0"/>
              <a:t>가용재고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3"/>
          <a:srcRect l="-866" t="1292" r="29478" b="70273"/>
          <a:stretch/>
        </p:blipFill>
        <p:spPr>
          <a:xfrm>
            <a:off x="631726" y="1628800"/>
            <a:ext cx="7992888" cy="1584176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2071887" y="2577523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945898" y="2702442"/>
            <a:ext cx="792088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1914257" y="28827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Oval 14"/>
          <p:cNvSpPr>
            <a:spLocks noChangeArrowheads="1"/>
          </p:cNvSpPr>
          <p:nvPr/>
        </p:nvSpPr>
        <p:spPr bwMode="auto">
          <a:xfrm>
            <a:off x="5867083" y="28827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476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33742</TotalTime>
  <Words>530</Words>
  <Application>Microsoft Office PowerPoint</Application>
  <PresentationFormat>사용자 지정</PresentationFormat>
  <Paragraphs>159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김 종태</cp:lastModifiedBy>
  <cp:revision>2462</cp:revision>
  <cp:lastPrinted>2001-03-14T06:43:19Z</cp:lastPrinted>
  <dcterms:created xsi:type="dcterms:W3CDTF">2000-09-28T11:17:09Z</dcterms:created>
  <dcterms:modified xsi:type="dcterms:W3CDTF">2018-04-02T08:27:00Z</dcterms:modified>
</cp:coreProperties>
</file>