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572" r:id="rId2"/>
    <p:sldId id="567" r:id="rId3"/>
    <p:sldId id="605" r:id="rId4"/>
    <p:sldId id="608" r:id="rId5"/>
    <p:sldId id="607" r:id="rId6"/>
    <p:sldId id="566" r:id="rId7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99652" autoAdjust="0"/>
  </p:normalViewPr>
  <p:slideViewPr>
    <p:cSldViewPr>
      <p:cViewPr varScale="1">
        <p:scale>
          <a:sx n="116" d="100"/>
          <a:sy n="116" d="100"/>
        </p:scale>
        <p:origin x="1176" y="108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574134"/>
              </p:ext>
            </p:extLst>
          </p:nvPr>
        </p:nvGraphicFramePr>
        <p:xfrm>
          <a:off x="1209675" y="3213100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/>
                <a:gridCol w="1122492"/>
                <a:gridCol w="4502778"/>
                <a:gridCol w="957492"/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2018.1.15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292494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0864715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1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기준정보관리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판가 마스터 관리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소비자 가격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endParaRPr kumimoji="1" lang="ko-KR" alt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1.3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판가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마스터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20180115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</a:t>
                      </a: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1.3.1 </a:t>
                      </a:r>
                      <a:endParaRPr kumimoji="1" lang="en-US" altLang="ko-KR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판가마스터 신규 적용에 대한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Mall &amp; POS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등록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소비자 가격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036639"/>
              </p:ext>
            </p:extLst>
          </p:nvPr>
        </p:nvGraphicFramePr>
        <p:xfrm>
          <a:off x="5056188" y="4622801"/>
          <a:ext cx="4576762" cy="1776617"/>
        </p:xfrm>
        <a:graphic>
          <a:graphicData uri="http://schemas.openxmlformats.org/drawingml/2006/table">
            <a:tbl>
              <a:tblPr/>
              <a:tblGrid>
                <a:gridCol w="472082"/>
                <a:gridCol w="1138448"/>
                <a:gridCol w="2966232"/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 </a:t>
                      </a: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화면명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1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ZSDM7010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판가마스터 적용 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소비자 가격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Mall &amp; POS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에 적용되는 소비자 가격을 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SAP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에 등록한 다음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Mall &amp; POS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에 전송하는 절차를 의미함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해당 소비자 가격은   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 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부가세를 포함한 가격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 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의미함</a:t>
            </a:r>
            <a:endParaRPr lang="en-US" altLang="ko-KR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따라서 판가 분석을 할 때 순수 판가를 가지고 분석을 할 때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해당 가격에서 부가세를 제외하여야 함</a:t>
            </a:r>
            <a:endParaRPr lang="en-US" altLang="ko-KR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적용대상 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 Mall / 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직영점 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POS / SIS POS / 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가맹점 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POS</a:t>
            </a:r>
          </a:p>
          <a:p>
            <a:pPr>
              <a:defRPr/>
            </a:pP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SAP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에 자재마스터를 선행적으로 등록 해야 함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소비자가격은 자재 마스터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Level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로 설정 처리 함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altLang="ko-KR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Mall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과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POS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의  판매를 위해 사전에 고객 과 자재 마스터를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등록 한 다음   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 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판가 마스터 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맨 마지막 등록해야 함</a:t>
            </a:r>
            <a:endParaRPr lang="en-US" altLang="ko-KR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판가의 신규 적용기간과 관련하여    만약 신규 적용일자가</a:t>
            </a:r>
            <a:endParaRPr lang="en-US" altLang="ko-KR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지났을 경우에는   적용 일자를 소급할 수 없다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defRPr/>
            </a:pP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Ex)  2018.01.01 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날 적용인데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 2018.01.15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 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Mall 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POS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endParaRPr lang="en-US" altLang="ko-KR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I/F 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시켜 적용을 했다면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1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월 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15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 부터 판가적용이 될 </a:t>
            </a:r>
            <a:endParaRPr lang="en-US" altLang="ko-KR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것이다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</a:p>
        </p:txBody>
      </p:sp>
      <p:graphicFrame>
        <p:nvGraphicFramePr>
          <p:cNvPr id="15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1198954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/>
                <a:gridCol w="1733330"/>
                <a:gridCol w="928694"/>
                <a:gridCol w="2780781"/>
                <a:gridCol w="990199"/>
                <a:gridCol w="990199"/>
                <a:gridCol w="1062572"/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1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기준정보관리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판가 마스터 관리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소비자 가격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endParaRPr kumimoji="1" lang="ko-KR" alt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1.3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판가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마스터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20180115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</a:t>
                      </a: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1.3.1 </a:t>
                      </a:r>
                      <a:endParaRPr kumimoji="1" lang="en-US" altLang="ko-KR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판가마스터 신규 적용에 대한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Mall &amp; POS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등록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소비자 가격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효력 시작일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u="sng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개념 </a:t>
            </a:r>
            <a:r>
              <a:rPr lang="en-US" altLang="ko-KR" u="sng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u="sng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판가가 적용되기 시작하는 </a:t>
            </a:r>
            <a:endParaRPr lang="en-US" altLang="ko-KR" u="sng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           </a:t>
            </a:r>
            <a:r>
              <a:rPr lang="ko-KR" altLang="en-US" u="sng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첫 날짜를 의미함</a:t>
            </a:r>
            <a:endParaRPr lang="en-US" altLang="ko-KR" u="sng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2018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년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1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월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1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일 부터 적용되는 것이라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한다면   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FROM </a:t>
            </a:r>
            <a:r>
              <a:rPr lang="ko-KR" altLang="en-US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조건을  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2018/01/01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以前 날짜로 입력해야 함</a:t>
            </a:r>
            <a:endParaRPr lang="en-US" altLang="ko-KR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2. (1)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미 전송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신규로 전송 할 대상이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나타남 </a:t>
            </a:r>
            <a:endParaRPr lang="en-US" altLang="ko-KR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(2)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전송실패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: ERROR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가 난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LIST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가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  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조회되고 재 전송 할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  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수 있다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(3)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전송 성공 및 전체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성공 된 마스터를 조회 할 수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있고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전체를 선택하면 성공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/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실패된 마스터를 모두 조회함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3. Mall &amp; POS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선택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Mall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선택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Mall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과 인터페이스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POS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선택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POS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와 인터페이스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신규 적용 판가 마스터의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Interface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적용 기준은 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“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효력시작일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“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기준으로 적용되므로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신규판가의 적용이 필요하다면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,  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신규 판가 적용일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(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효력 시작일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)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以前에 반드시 </a:t>
            </a: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Mall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과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POS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에 적용 시켜야 함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.  </a:t>
            </a: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2. Mall 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과 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POS , SAP 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모두 소급 적용의 개념이 없다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.  </a:t>
            </a:r>
            <a:endParaRPr lang="en-US" altLang="ko-KR" sz="110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208501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판가마스터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소비자 가격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의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Mall &amp; POS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전송 및 등록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ZSDM7010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t="7424" r="49835" b="63517"/>
          <a:stretch/>
        </p:blipFill>
        <p:spPr>
          <a:xfrm>
            <a:off x="559718" y="1769334"/>
            <a:ext cx="5167659" cy="2379745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 flipV="1">
            <a:off x="581058" y="2420888"/>
            <a:ext cx="3507051" cy="242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 flipV="1">
            <a:off x="581058" y="3138798"/>
            <a:ext cx="3507051" cy="242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 flipV="1">
            <a:off x="581058" y="3626230"/>
            <a:ext cx="3507051" cy="242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Oval 14"/>
          <p:cNvSpPr>
            <a:spLocks noChangeArrowheads="1"/>
          </p:cNvSpPr>
          <p:nvPr/>
        </p:nvSpPr>
        <p:spPr bwMode="auto">
          <a:xfrm>
            <a:off x="415702" y="242088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35" name="Oval 14"/>
          <p:cNvSpPr>
            <a:spLocks noChangeArrowheads="1"/>
          </p:cNvSpPr>
          <p:nvPr/>
        </p:nvSpPr>
        <p:spPr bwMode="auto">
          <a:xfrm>
            <a:off x="415702" y="314490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Oval 14"/>
          <p:cNvSpPr>
            <a:spLocks noChangeArrowheads="1"/>
          </p:cNvSpPr>
          <p:nvPr/>
        </p:nvSpPr>
        <p:spPr bwMode="auto">
          <a:xfrm>
            <a:off x="415702" y="364182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9718" y="1351801"/>
            <a:ext cx="58833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판가마스터 </a:t>
            </a:r>
            <a:r>
              <a:rPr lang="en-US" altLang="ko-KR" dirty="0" smtClean="0"/>
              <a:t>( </a:t>
            </a:r>
            <a:r>
              <a:rPr lang="ko-KR" altLang="en-US" dirty="0" smtClean="0"/>
              <a:t>소비자 가격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부가세 포함됨 </a:t>
            </a:r>
            <a:r>
              <a:rPr lang="en-US" altLang="ko-KR" dirty="0" smtClean="0"/>
              <a:t>) </a:t>
            </a:r>
            <a:r>
              <a:rPr lang="ko-KR" altLang="en-US" dirty="0" smtClean="0"/>
              <a:t>의  </a:t>
            </a:r>
            <a:r>
              <a:rPr lang="en-US" altLang="ko-KR" dirty="0" smtClean="0"/>
              <a:t>Mall 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POS </a:t>
            </a:r>
            <a:r>
              <a:rPr lang="ko-KR" altLang="en-US" dirty="0" smtClean="0"/>
              <a:t>의 반영 </a:t>
            </a:r>
            <a:r>
              <a:rPr lang="en-US" altLang="ko-KR" dirty="0" smtClean="0"/>
              <a:t>IF </a:t>
            </a:r>
            <a:r>
              <a:rPr lang="ko-KR" altLang="en-US" dirty="0" smtClean="0"/>
              <a:t>프로그램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044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해당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고객을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excel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처럼 전체 할 수도 있고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b="0" kern="100" dirty="0" err="1">
                <a:latin typeface="맑은 고딕" pitchFamily="50" charset="-127"/>
                <a:ea typeface="맑은 고딕" pitchFamily="50" charset="-127"/>
                <a:cs typeface="Times New Roman"/>
              </a:rPr>
              <a:t>건별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Line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를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선택 할 있음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MALL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전송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해당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Button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선택 실행하면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MALL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시스템으로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Interface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실행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효력시작일은 판가가 적용되기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시작하는 첫 날짜를 의미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※ 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초기 </a:t>
            </a: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Selection 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화면에서 효력 시작</a:t>
            </a: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일에 해당 되는 날짜 보다 앞선 </a:t>
            </a: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날짜를 입력해야 해당 사항을 조회</a:t>
            </a: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할 수 있다</a:t>
            </a: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※  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앞 초기 화면에서 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MALL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선택    </a:t>
            </a:r>
            <a:endParaRPr lang="en-US" altLang="ko-KR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하고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들어 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왔을 경우</a:t>
            </a: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판가마스터의 경우  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“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변경</a:t>
            </a:r>
            <a:r>
              <a:rPr lang="en-US" altLang="ko-KR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”</a:t>
            </a:r>
            <a:r>
              <a:rPr lang="ko-KR" altLang="en-US" sz="110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의 개념이 무의미 함</a:t>
            </a:r>
            <a:endParaRPr lang="en-US" altLang="ko-KR" sz="110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sz="110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en-US" altLang="ko-KR" sz="110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sz="110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판가 마스터의 판가 오류가 있고</a:t>
            </a:r>
            <a:r>
              <a:rPr lang="en-US" altLang="ko-KR" sz="110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</a:t>
            </a:r>
            <a:r>
              <a:rPr lang="ko-KR" altLang="en-US" sz="110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효력시작일이 변화지 않았다면  </a:t>
            </a:r>
            <a:r>
              <a:rPr lang="en-US" altLang="ko-KR" sz="110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SAP</a:t>
            </a:r>
            <a:r>
              <a:rPr lang="ko-KR" altLang="en-US" sz="110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의 </a:t>
            </a:r>
            <a:r>
              <a:rPr lang="en-US" altLang="ko-KR" sz="110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T-CODE</a:t>
            </a: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VK11</a:t>
            </a:r>
            <a:r>
              <a:rPr lang="ko-KR" altLang="en-US" sz="110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에서 수정된 판가를 재등록 한 後  </a:t>
            </a:r>
            <a:r>
              <a:rPr lang="en-US" altLang="ko-KR" sz="110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 </a:t>
            </a:r>
            <a:r>
              <a:rPr lang="ko-KR" altLang="en-US" sz="110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효력시작일은 똑같이 함 </a:t>
            </a:r>
            <a:r>
              <a:rPr lang="en-US" altLang="ko-KR" sz="110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  </a:t>
            </a:r>
            <a:r>
              <a:rPr lang="ko-KR" altLang="en-US" sz="110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재 생성을 </a:t>
            </a:r>
            <a:endParaRPr lang="en-US" altLang="ko-KR" sz="110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</a:t>
            </a:r>
            <a:r>
              <a:rPr lang="ko-KR" altLang="en-US" sz="110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하면 됨</a:t>
            </a:r>
            <a:endParaRPr lang="en-US" altLang="ko-KR" sz="110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endParaRPr lang="en-US" altLang="ko-KR" sz="1100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판가마스터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소비자 가격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의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Mall &amp; POS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전송 및 등록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ZSDM7010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t="6462" r="45087" b="58971"/>
          <a:stretch/>
        </p:blipFill>
        <p:spPr>
          <a:xfrm>
            <a:off x="584492" y="1772816"/>
            <a:ext cx="5438806" cy="192581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9718" y="1351801"/>
            <a:ext cx="58833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판가마스터 </a:t>
            </a:r>
            <a:r>
              <a:rPr lang="en-US" altLang="ko-KR" dirty="0" smtClean="0"/>
              <a:t>( </a:t>
            </a:r>
            <a:r>
              <a:rPr lang="ko-KR" altLang="en-US" dirty="0" smtClean="0"/>
              <a:t>소비자 가격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부가세 포함됨 </a:t>
            </a:r>
            <a:r>
              <a:rPr lang="en-US" altLang="ko-KR" dirty="0" smtClean="0"/>
              <a:t>) </a:t>
            </a:r>
            <a:r>
              <a:rPr lang="ko-KR" altLang="en-US" dirty="0" smtClean="0"/>
              <a:t>의  </a:t>
            </a:r>
            <a:r>
              <a:rPr lang="en-US" altLang="ko-KR" dirty="0" smtClean="0"/>
              <a:t>Mall  </a:t>
            </a:r>
            <a:r>
              <a:rPr lang="ko-KR" altLang="en-US" dirty="0" smtClean="0"/>
              <a:t>전송</a:t>
            </a:r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 flipV="1">
            <a:off x="653067" y="1916832"/>
            <a:ext cx="986771" cy="242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 flipV="1">
            <a:off x="653067" y="2240437"/>
            <a:ext cx="194683" cy="242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474097" y="191683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474097" y="229620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6" name="직사각형 15"/>
          <p:cNvSpPr/>
          <p:nvPr/>
        </p:nvSpPr>
        <p:spPr>
          <a:xfrm flipV="1">
            <a:off x="1641894" y="2296205"/>
            <a:ext cx="927358" cy="1402427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2026758" y="210994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9548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해당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고객을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excel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처럼 전체 할 수도 있고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b="0" kern="100" dirty="0" err="1">
                <a:latin typeface="맑은 고딕" pitchFamily="50" charset="-127"/>
                <a:ea typeface="맑은 고딕" pitchFamily="50" charset="-127"/>
                <a:cs typeface="Times New Roman"/>
              </a:rPr>
              <a:t>건별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Line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를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선택 할 있음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POS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전송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해당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Button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선택 실행하면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POS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시스템으로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Interface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실행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효력시작일은 판가가 적용되기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시작하는 첫 날짜를 의미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※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초기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Selection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화면에서 효력 시작</a:t>
            </a:r>
            <a:endParaRPr lang="en-US" altLang="ko-KR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일에 해당 되는 날짜 보다 앞선 </a:t>
            </a:r>
            <a:endParaRPr lang="en-US" altLang="ko-KR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날짜를 입력해야 해당 사항을 조회</a:t>
            </a:r>
            <a:endParaRPr lang="en-US" altLang="ko-KR" b="0" kern="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할 수 있다</a:t>
            </a: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※  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앞 초기 화면에서  </a:t>
            </a:r>
            <a:r>
              <a:rPr lang="en-US" altLang="ko-KR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POS</a:t>
            </a:r>
            <a:r>
              <a:rPr lang="ko-KR" altLang="en-US" b="0" kern="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선택하고</a:t>
            </a: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들어 왔을 경우</a:t>
            </a: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418645" y="11619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판가마스터의 경우  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“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변경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”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의 개념이 무의미 함</a:t>
            </a:r>
            <a:endParaRPr lang="en-US" altLang="ko-KR" sz="110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</a:t>
            </a: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판가 마스터의 판가 오류가 있고</a:t>
            </a: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</a:t>
            </a:r>
            <a:r>
              <a:rPr lang="ko-KR" altLang="en-US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효력시작일이 변화지 않았다면  </a:t>
            </a: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SAP</a:t>
            </a:r>
            <a:r>
              <a:rPr lang="ko-KR" altLang="en-US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의 </a:t>
            </a: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T-CODE</a:t>
            </a: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VK11</a:t>
            </a:r>
            <a:r>
              <a:rPr lang="ko-KR" altLang="en-US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에서 수정된 판가를 재등록 한 後  </a:t>
            </a: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 </a:t>
            </a:r>
            <a:r>
              <a:rPr lang="ko-KR" altLang="en-US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효력시작일은 똑같이 함 </a:t>
            </a: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  </a:t>
            </a:r>
            <a:r>
              <a:rPr lang="ko-KR" altLang="en-US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재 생성을 </a:t>
            </a:r>
            <a:endParaRPr lang="en-US" altLang="ko-KR" sz="110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</a:t>
            </a:r>
            <a:r>
              <a:rPr lang="ko-KR" altLang="en-US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하면 </a:t>
            </a:r>
            <a:r>
              <a:rPr lang="ko-KR" altLang="en-US" sz="110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됨</a:t>
            </a:r>
            <a:endParaRPr lang="en-US" altLang="ko-KR" sz="110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ERP </a:t>
            </a:r>
            <a:r>
              <a:rPr lang="ko-KR" altLang="en-US" dirty="0" smtClean="0"/>
              <a:t>시스템 사용자 매뉴얼</a:t>
            </a:r>
            <a:endParaRPr lang="ko-KR" altLang="en-US" dirty="0"/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/>
                <a:gridCol w="5608221"/>
                <a:gridCol w="780368"/>
                <a:gridCol w="209656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판가마스터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소비자 가격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의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Mall &amp; POS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전송 및 등록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ZSDM7010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t="6017" r="46833" b="53916"/>
          <a:stretch/>
        </p:blipFill>
        <p:spPr>
          <a:xfrm>
            <a:off x="562661" y="1772816"/>
            <a:ext cx="5829705" cy="2232248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 flipV="1">
            <a:off x="653067" y="1927267"/>
            <a:ext cx="986771" cy="242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 flipV="1">
            <a:off x="581059" y="2250872"/>
            <a:ext cx="194683" cy="242024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415702" y="192726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415702" y="227687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9718" y="1340768"/>
            <a:ext cx="58833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판가마스터 </a:t>
            </a:r>
            <a:r>
              <a:rPr lang="en-US" altLang="ko-KR" dirty="0" smtClean="0"/>
              <a:t>( </a:t>
            </a:r>
            <a:r>
              <a:rPr lang="ko-KR" altLang="en-US" dirty="0" smtClean="0"/>
              <a:t>소비자 가격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부가세 포함됨 </a:t>
            </a:r>
            <a:r>
              <a:rPr lang="en-US" altLang="ko-KR" dirty="0" smtClean="0"/>
              <a:t>) </a:t>
            </a:r>
            <a:r>
              <a:rPr lang="ko-KR" altLang="en-US" dirty="0" smtClean="0"/>
              <a:t>의  </a:t>
            </a:r>
            <a:r>
              <a:rPr lang="en-US" altLang="ko-KR" dirty="0" smtClean="0"/>
              <a:t>POS  </a:t>
            </a:r>
            <a:r>
              <a:rPr lang="ko-KR" altLang="en-US" dirty="0" smtClean="0"/>
              <a:t>전송</a:t>
            </a:r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 flipV="1">
            <a:off x="1792600" y="2296205"/>
            <a:ext cx="927358" cy="1402427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2026758" y="210994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749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32523</TotalTime>
  <Words>821</Words>
  <Application>Microsoft Office PowerPoint</Application>
  <PresentationFormat>사용자 지정</PresentationFormat>
  <Paragraphs>188</Paragraphs>
  <Slides>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Times New Roman</vt:lpstr>
      <vt:lpstr>Wingdings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SEODOSEOK</cp:lastModifiedBy>
  <cp:revision>2374</cp:revision>
  <cp:lastPrinted>2001-03-14T06:43:19Z</cp:lastPrinted>
  <dcterms:created xsi:type="dcterms:W3CDTF">2000-09-28T11:17:09Z</dcterms:created>
  <dcterms:modified xsi:type="dcterms:W3CDTF">2018-04-23T10:02:30Z</dcterms:modified>
</cp:coreProperties>
</file>