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5" r:id="rId5"/>
    <p:sldId id="517" r:id="rId6"/>
    <p:sldId id="518" r:id="rId7"/>
    <p:sldId id="519" r:id="rId8"/>
  </p:sldIdLst>
  <p:sldSz cx="9904413" cy="6858000"/>
  <p:notesSz cx="6797675" cy="992822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5"/>
            <p14:sldId id="517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15" autoAdjust="0"/>
    <p:restoredTop sz="96429" autoAdjust="0"/>
  </p:normalViewPr>
  <p:slideViewPr>
    <p:cSldViewPr showGuides="1">
      <p:cViewPr varScale="1">
        <p:scale>
          <a:sx n="83" d="100"/>
          <a:sy n="83" d="100"/>
        </p:scale>
        <p:origin x="1426" y="67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l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30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r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333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l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30" y="9431333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r" defTabSz="925501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11" y="1"/>
            <a:ext cx="2946144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2950"/>
            <a:ext cx="537845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54" y="4715667"/>
            <a:ext cx="5437168" cy="446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73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11" y="9429731"/>
            <a:ext cx="2946144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16836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/>
              <a:t>TO-BE Process </a:t>
            </a:r>
            <a:r>
              <a:rPr lang="ko-KR" altLang="en-US" kern="0" dirty="0"/>
              <a:t>정의서</a:t>
            </a:r>
            <a:r>
              <a:rPr lang="en-US" altLang="ko-KR" kern="0" dirty="0"/>
              <a:t/>
            </a:r>
            <a:br>
              <a:rPr lang="en-US" altLang="ko-KR" kern="0" dirty="0"/>
            </a:br>
            <a:r>
              <a:rPr lang="en-US" altLang="ko-KR" kern="0" dirty="0"/>
              <a:t/>
            </a:r>
            <a:br>
              <a:rPr lang="en-US" altLang="ko-KR" kern="0" dirty="0"/>
            </a:br>
            <a:r>
              <a:rPr lang="en-US" altLang="ko-KR" sz="2000" kern="0" dirty="0" smtClean="0"/>
              <a:t>[</a:t>
            </a:r>
            <a:r>
              <a:rPr lang="en-US" altLang="ko-KR" sz="2000" kern="0" dirty="0" smtClean="0"/>
              <a:t>PFI05 </a:t>
            </a:r>
            <a:r>
              <a:rPr lang="ko-KR" altLang="en-US" sz="2000" kern="0" dirty="0" smtClean="0"/>
              <a:t>마일리지 </a:t>
            </a:r>
            <a:r>
              <a:rPr lang="ko-KR" altLang="en-US" sz="2000" kern="0" dirty="0" err="1" smtClean="0"/>
              <a:t>월별처리</a:t>
            </a:r>
            <a:r>
              <a:rPr lang="ko-KR" altLang="en-US" sz="2000" kern="0" dirty="0" smtClean="0"/>
              <a:t> </a:t>
            </a:r>
            <a:r>
              <a:rPr lang="en-US" altLang="ko-KR" sz="2000" kern="0" dirty="0"/>
              <a:t>]</a:t>
            </a:r>
            <a:endParaRPr lang="ko-KR" altLang="en-US" kern="0" dirty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/>
              <a:t>Created by </a:t>
            </a:r>
            <a:r>
              <a:rPr lang="en-US" altLang="ko-KR" kern="0" dirty="0" smtClean="0"/>
              <a:t>FI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88104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7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572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74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2023.04.12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유하나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○ </a:t>
            </a:r>
            <a:r>
              <a:rPr lang="ko-KR" altLang="en-US" sz="1200" dirty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200" b="0" dirty="0" smtClean="0"/>
              <a:t>마일리지 사용</a:t>
            </a:r>
            <a:r>
              <a:rPr lang="en-US" altLang="ko-KR" sz="1200" b="0" dirty="0" smtClean="0"/>
              <a:t>, </a:t>
            </a:r>
            <a:r>
              <a:rPr lang="ko-KR" altLang="en-US" sz="1200" b="0" dirty="0" smtClean="0"/>
              <a:t>적립</a:t>
            </a:r>
            <a:r>
              <a:rPr lang="en-US" altLang="ko-KR" sz="1200" b="0" dirty="0" smtClean="0"/>
              <a:t>, </a:t>
            </a:r>
            <a:r>
              <a:rPr lang="ko-KR" altLang="en-US" sz="1200" b="0" dirty="0" smtClean="0"/>
              <a:t>소멸에 대한 전기 처리 </a:t>
            </a:r>
            <a:endParaRPr lang="en-US" altLang="ko-KR" sz="1200" b="0" dirty="0" smtClean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○ </a:t>
            </a:r>
            <a:r>
              <a:rPr lang="ko-KR" altLang="en-US" sz="1200" dirty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/>
              <a:t>마일리지 사용</a:t>
            </a:r>
            <a:r>
              <a:rPr lang="en-US" altLang="ko-KR" sz="1200" b="0" dirty="0" smtClean="0"/>
              <a:t>, </a:t>
            </a:r>
            <a:r>
              <a:rPr lang="ko-KR" altLang="en-US" sz="1200" b="0" dirty="0" smtClean="0"/>
              <a:t>적립</a:t>
            </a:r>
            <a:r>
              <a:rPr lang="en-US" altLang="ko-KR" sz="1200" b="0" dirty="0" smtClean="0"/>
              <a:t>, </a:t>
            </a:r>
            <a:r>
              <a:rPr lang="ko-KR" altLang="en-US" sz="1200" b="0" dirty="0" smtClean="0"/>
              <a:t>소멸 처리를 확인한다</a:t>
            </a:r>
            <a:r>
              <a:rPr lang="en-US" altLang="ko-KR" sz="1200" b="0" dirty="0" smtClean="0"/>
              <a:t>.</a:t>
            </a:r>
            <a:endParaRPr lang="en-US" altLang="ko-KR" sz="1200" b="0" dirty="0">
              <a:solidFill>
                <a:schemeClr val="tx1"/>
              </a:solidFill>
            </a:endParaRP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PFI05 </a:t>
            </a:r>
            <a:r>
              <a:rPr lang="ko-KR" altLang="en-US" dirty="0" smtClean="0"/>
              <a:t>마일리지 </a:t>
            </a:r>
            <a:r>
              <a:rPr lang="ko-KR" altLang="en-US" dirty="0" err="1" smtClean="0"/>
              <a:t>월별처리</a:t>
            </a:r>
            <a:r>
              <a:rPr lang="ko-KR" altLang="en-US" dirty="0" smtClean="0"/>
              <a:t> </a:t>
            </a:r>
            <a:r>
              <a:rPr lang="ko-KR" altLang="en-US" dirty="0"/>
              <a:t>관리 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6584328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3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099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PFI05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PFI05.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월별처리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PFI05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유하나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한진웅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2023.04.12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○ </a:t>
            </a:r>
            <a:r>
              <a:rPr lang="ko-KR" altLang="en-US" sz="1200" dirty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>
              <a:solidFill>
                <a:schemeClr val="tx1"/>
              </a:solidFill>
            </a:endParaRPr>
          </a:p>
        </p:txBody>
      </p:sp>
      <p:sp>
        <p:nvSpPr>
          <p:cNvPr id="10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마일리지 사용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,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적립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,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소멸 </a:t>
            </a:r>
            <a:r>
              <a:rPr lang="ko-KR" altLang="en-US" sz="1200" b="0" dirty="0" err="1" smtClean="0">
                <a:solidFill>
                  <a:schemeClr val="tx1"/>
                </a:solidFill>
              </a:rPr>
              <a:t>전기처리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</a:t>
            </a:r>
            <a:endParaRPr lang="en-US" altLang="ko-KR" sz="12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477046"/>
              </p:ext>
            </p:extLst>
          </p:nvPr>
        </p:nvGraphicFramePr>
        <p:xfrm>
          <a:off x="266699" y="1421348"/>
          <a:ext cx="9366250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6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담당자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7" name="AutoShape 68"/>
          <p:cNvSpPr>
            <a:spLocks noChangeArrowheads="1"/>
          </p:cNvSpPr>
          <p:nvPr/>
        </p:nvSpPr>
        <p:spPr bwMode="auto">
          <a:xfrm rot="16200000">
            <a:off x="1277429" y="1747078"/>
            <a:ext cx="431800" cy="1872209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>
                <a:solidFill>
                  <a:schemeClr val="tx1"/>
                </a:solidFill>
              </a:rPr>
              <a:t>   </a:t>
            </a:r>
            <a:r>
              <a:rPr kumimoji="0" lang="en-US" altLang="ko-KR" sz="900" dirty="0" smtClean="0">
                <a:solidFill>
                  <a:schemeClr val="tx1"/>
                </a:solidFill>
              </a:rPr>
              <a:t>MALL </a:t>
            </a:r>
            <a:r>
              <a:rPr kumimoji="0" lang="ko-KR" altLang="en-US" sz="900" dirty="0" smtClean="0">
                <a:solidFill>
                  <a:schemeClr val="tx1"/>
                </a:solidFill>
              </a:rPr>
              <a:t>데이터</a:t>
            </a:r>
            <a:endParaRPr kumimoji="0" lang="en-US" altLang="ko-KR" sz="9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 smtClean="0">
                <a:solidFill>
                  <a:schemeClr val="tx1"/>
                </a:solidFill>
              </a:rPr>
              <a:t>마일리지 사용</a:t>
            </a:r>
            <a:r>
              <a:rPr kumimoji="0" lang="en-US" altLang="ko-KR" sz="90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900" dirty="0" smtClean="0">
                <a:solidFill>
                  <a:schemeClr val="tx1"/>
                </a:solidFill>
              </a:rPr>
              <a:t>적립 </a:t>
            </a:r>
            <a:r>
              <a:rPr kumimoji="0" lang="en-US" altLang="ko-KR" sz="900" dirty="0" smtClean="0">
                <a:solidFill>
                  <a:schemeClr val="tx1"/>
                </a:solidFill>
              </a:rPr>
              <a:t>I/F </a:t>
            </a:r>
            <a:r>
              <a:rPr kumimoji="0" lang="ko-KR" altLang="en-US" sz="900" dirty="0" smtClean="0">
                <a:solidFill>
                  <a:schemeClr val="tx1"/>
                </a:solidFill>
              </a:rPr>
              <a:t>실행</a:t>
            </a:r>
            <a:endParaRPr kumimoji="0" lang="en-US" altLang="ko-KR" sz="900" dirty="0">
              <a:solidFill>
                <a:schemeClr val="tx1"/>
              </a:solidFill>
            </a:endParaRPr>
          </a:p>
        </p:txBody>
      </p:sp>
      <p:sp>
        <p:nvSpPr>
          <p:cNvPr id="121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/>
              <a:t>PFI05 </a:t>
            </a:r>
            <a:r>
              <a:rPr lang="ko-KR" altLang="en-US" dirty="0"/>
              <a:t>마일리지 </a:t>
            </a:r>
            <a:r>
              <a:rPr lang="ko-KR" altLang="en-US" dirty="0" err="1"/>
              <a:t>월별처리</a:t>
            </a:r>
            <a:r>
              <a:rPr lang="ko-KR" altLang="en-US" dirty="0"/>
              <a:t> 관리 </a:t>
            </a:r>
            <a:endParaRPr lang="ko-KR" altLang="en-US" dirty="0"/>
          </a:p>
        </p:txBody>
      </p:sp>
      <p:sp>
        <p:nvSpPr>
          <p:cNvPr id="93" name="Text Box 151"/>
          <p:cNvSpPr txBox="1">
            <a:spLocks noChangeArrowheads="1"/>
          </p:cNvSpPr>
          <p:nvPr/>
        </p:nvSpPr>
        <p:spPr bwMode="auto">
          <a:xfrm>
            <a:off x="5347758" y="231209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PFI05-1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" name="직선 화살표 연결선 3"/>
          <p:cNvCxnSpPr>
            <a:stCxn id="97" idx="2"/>
            <a:endCxn id="28" idx="2"/>
          </p:cNvCxnSpPr>
          <p:nvPr/>
        </p:nvCxnSpPr>
        <p:spPr bwMode="auto">
          <a:xfrm>
            <a:off x="2429434" y="2683182"/>
            <a:ext cx="462526" cy="944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30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3718329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3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099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PFI05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PFI05.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월별처리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PFI05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유하나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한진웅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2023.04.12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ectangle 71"/>
          <p:cNvSpPr>
            <a:spLocks noChangeArrowheads="1"/>
          </p:cNvSpPr>
          <p:nvPr/>
        </p:nvSpPr>
        <p:spPr bwMode="auto">
          <a:xfrm>
            <a:off x="4592166" y="2505280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horz" wrap="none" anchor="ctr"/>
          <a:lstStyle/>
          <a:p>
            <a:pPr algn="ctr"/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마일리지 </a:t>
            </a:r>
            <a:r>
              <a:rPr kumimoji="0" lang="ko-KR" altLang="en-US" sz="9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월별처리</a:t>
            </a:r>
            <a:endParaRPr kumimoji="0" lang="en-US" altLang="ko-KR" sz="9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en-US" altLang="ko-KR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생성</a:t>
            </a:r>
            <a:r>
              <a:rPr kumimoji="0" lang="en-US" altLang="ko-KR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적립</a:t>
            </a:r>
            <a:r>
              <a:rPr kumimoji="0" lang="en-US" altLang="ko-KR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0" name="직선 화살표 연결선 9"/>
          <p:cNvCxnSpPr>
            <a:stCxn id="28" idx="4"/>
            <a:endCxn id="9" idx="1"/>
          </p:cNvCxnSpPr>
          <p:nvPr/>
        </p:nvCxnSpPr>
        <p:spPr bwMode="auto">
          <a:xfrm flipV="1">
            <a:off x="4187360" y="2685280"/>
            <a:ext cx="404806" cy="734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AutoShape 68"/>
          <p:cNvSpPr>
            <a:spLocks noChangeArrowheads="1"/>
          </p:cNvSpPr>
          <p:nvPr/>
        </p:nvSpPr>
        <p:spPr bwMode="auto">
          <a:xfrm rot="16200000">
            <a:off x="1277429" y="2592778"/>
            <a:ext cx="431800" cy="187221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>
                <a:solidFill>
                  <a:schemeClr val="tx1"/>
                </a:solidFill>
              </a:rPr>
              <a:t> </a:t>
            </a:r>
            <a:r>
              <a:rPr kumimoji="0" lang="en-US" altLang="ko-KR" sz="900" dirty="0">
                <a:solidFill>
                  <a:schemeClr val="tx1"/>
                </a:solidFill>
              </a:rPr>
              <a:t>MALL </a:t>
            </a:r>
            <a:r>
              <a:rPr kumimoji="0" lang="ko-KR" altLang="en-US" sz="900" dirty="0">
                <a:solidFill>
                  <a:schemeClr val="tx1"/>
                </a:solidFill>
              </a:rPr>
              <a:t>데이터</a:t>
            </a:r>
            <a:endParaRPr kumimoji="0" lang="en-US" altLang="ko-KR" sz="900" dirty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>
                <a:solidFill>
                  <a:schemeClr val="tx1"/>
                </a:solidFill>
              </a:rPr>
              <a:t>마일리지 </a:t>
            </a:r>
            <a:r>
              <a:rPr kumimoji="0" lang="ko-KR" altLang="en-US" sz="900" dirty="0" smtClean="0">
                <a:solidFill>
                  <a:schemeClr val="tx1"/>
                </a:solidFill>
              </a:rPr>
              <a:t>소멸 </a:t>
            </a:r>
            <a:r>
              <a:rPr kumimoji="0" lang="en-US" altLang="ko-KR" sz="900" dirty="0">
                <a:solidFill>
                  <a:schemeClr val="tx1"/>
                </a:solidFill>
              </a:rPr>
              <a:t>I/F </a:t>
            </a:r>
            <a:r>
              <a:rPr kumimoji="0" lang="ko-KR" altLang="en-US" sz="900" dirty="0">
                <a:solidFill>
                  <a:schemeClr val="tx1"/>
                </a:solidFill>
              </a:rPr>
              <a:t>실행</a:t>
            </a:r>
            <a:endParaRPr kumimoji="0" lang="en-US" altLang="ko-KR" sz="900" dirty="0">
              <a:solidFill>
                <a:schemeClr val="tx1"/>
              </a:solidFill>
            </a:endParaRPr>
          </a:p>
        </p:txBody>
      </p:sp>
      <p:sp>
        <p:nvSpPr>
          <p:cNvPr id="15" name="Rectangle 71"/>
          <p:cNvSpPr>
            <a:spLocks noChangeArrowheads="1"/>
          </p:cNvSpPr>
          <p:nvPr/>
        </p:nvSpPr>
        <p:spPr bwMode="auto">
          <a:xfrm>
            <a:off x="4593503" y="3342554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horz" wrap="none" anchor="ctr"/>
          <a:lstStyle/>
          <a:p>
            <a:pPr algn="ctr"/>
            <a:r>
              <a:rPr kumimoji="0"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마일리지 </a:t>
            </a:r>
            <a:r>
              <a:rPr kumimoji="0" lang="ko-KR" altLang="en-US" sz="9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월별처리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en-US" altLang="ko-KR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소멸</a:t>
            </a:r>
            <a:r>
              <a:rPr kumimoji="0" lang="en-US" altLang="ko-KR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7" name="직선 화살표 연결선 16"/>
          <p:cNvCxnSpPr>
            <a:stCxn id="14" idx="2"/>
            <a:endCxn id="36" idx="2"/>
          </p:cNvCxnSpPr>
          <p:nvPr/>
        </p:nvCxnSpPr>
        <p:spPr bwMode="auto">
          <a:xfrm>
            <a:off x="2429434" y="3528883"/>
            <a:ext cx="462526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Text Box 151"/>
          <p:cNvSpPr txBox="1">
            <a:spLocks noChangeArrowheads="1"/>
          </p:cNvSpPr>
          <p:nvPr/>
        </p:nvSpPr>
        <p:spPr bwMode="auto">
          <a:xfrm>
            <a:off x="5406692" y="315603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PFI05-1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6" name="직선 화살표 연결선 25"/>
          <p:cNvCxnSpPr>
            <a:stCxn id="36" idx="4"/>
            <a:endCxn id="15" idx="1"/>
          </p:cNvCxnSpPr>
          <p:nvPr/>
        </p:nvCxnSpPr>
        <p:spPr bwMode="auto">
          <a:xfrm flipV="1">
            <a:off x="4187360" y="3522554"/>
            <a:ext cx="406143" cy="6329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AutoShape 66"/>
          <p:cNvSpPr>
            <a:spLocks noChangeArrowheads="1"/>
          </p:cNvSpPr>
          <p:nvPr/>
        </p:nvSpPr>
        <p:spPr bwMode="auto">
          <a:xfrm>
            <a:off x="2891960" y="2512622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ZSD2T0014T</a:t>
            </a:r>
            <a:endParaRPr kumimoji="0"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36" name="AutoShape 66"/>
          <p:cNvSpPr>
            <a:spLocks noChangeArrowheads="1"/>
          </p:cNvSpPr>
          <p:nvPr/>
        </p:nvSpPr>
        <p:spPr bwMode="auto">
          <a:xfrm>
            <a:off x="2891960" y="3348883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ZTRT0060N</a:t>
            </a:r>
            <a:endParaRPr kumimoji="0"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60" name="AutoShape 53"/>
          <p:cNvSpPr>
            <a:spLocks noChangeArrowheads="1"/>
          </p:cNvSpPr>
          <p:nvPr/>
        </p:nvSpPr>
        <p:spPr bwMode="auto">
          <a:xfrm>
            <a:off x="6214185" y="2879219"/>
            <a:ext cx="1745851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마일리지 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생성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적립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소멸 전기</a:t>
            </a:r>
            <a:endParaRPr kumimoji="0" lang="en-US" altLang="ko-KR" sz="1000" dirty="0">
              <a:solidFill>
                <a:schemeClr val="tx1"/>
              </a:solidFill>
            </a:endParaRPr>
          </a:p>
        </p:txBody>
      </p:sp>
      <p:cxnSp>
        <p:nvCxnSpPr>
          <p:cNvPr id="61" name="직선 화살표 연결선 60"/>
          <p:cNvCxnSpPr>
            <a:stCxn id="28" idx="4"/>
            <a:endCxn id="9" idx="1"/>
          </p:cNvCxnSpPr>
          <p:nvPr/>
        </p:nvCxnSpPr>
        <p:spPr bwMode="auto">
          <a:xfrm flipV="1">
            <a:off x="4187360" y="2685280"/>
            <a:ext cx="404806" cy="734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2" name="직선 화살표 연결선 61"/>
          <p:cNvCxnSpPr>
            <a:stCxn id="36" idx="4"/>
            <a:endCxn id="15" idx="1"/>
          </p:cNvCxnSpPr>
          <p:nvPr/>
        </p:nvCxnSpPr>
        <p:spPr bwMode="auto">
          <a:xfrm flipV="1">
            <a:off x="4187360" y="3522554"/>
            <a:ext cx="406143" cy="6329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8" name="AutoShape 53"/>
          <p:cNvSpPr>
            <a:spLocks noChangeArrowheads="1"/>
          </p:cNvSpPr>
          <p:nvPr/>
        </p:nvSpPr>
        <p:spPr bwMode="auto">
          <a:xfrm>
            <a:off x="8243209" y="287647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smtClean="0">
                <a:solidFill>
                  <a:schemeClr val="tx1"/>
                </a:solidFill>
              </a:rPr>
              <a:t>전기취소</a:t>
            </a:r>
            <a:endParaRPr kumimoji="0" lang="en-US" altLang="ko-KR" sz="1000" dirty="0">
              <a:solidFill>
                <a:schemeClr val="tx1"/>
              </a:solidFill>
            </a:endParaRPr>
          </a:p>
        </p:txBody>
      </p:sp>
      <p:cxnSp>
        <p:nvCxnSpPr>
          <p:cNvPr id="66" name="꺾인 연결선 65"/>
          <p:cNvCxnSpPr>
            <a:stCxn id="9" idx="3"/>
            <a:endCxn id="60" idx="1"/>
          </p:cNvCxnSpPr>
          <p:nvPr/>
        </p:nvCxnSpPr>
        <p:spPr bwMode="auto">
          <a:xfrm>
            <a:off x="5888166" y="2685280"/>
            <a:ext cx="326019" cy="37393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4" name="꺾인 연결선 73"/>
          <p:cNvCxnSpPr>
            <a:stCxn id="15" idx="3"/>
            <a:endCxn id="60" idx="1"/>
          </p:cNvCxnSpPr>
          <p:nvPr/>
        </p:nvCxnSpPr>
        <p:spPr bwMode="auto">
          <a:xfrm flipV="1">
            <a:off x="5889503" y="3059219"/>
            <a:ext cx="324682" cy="46333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7" name="꺾인 연결선 76"/>
          <p:cNvCxnSpPr>
            <a:stCxn id="60" idx="3"/>
            <a:endCxn id="68" idx="1"/>
          </p:cNvCxnSpPr>
          <p:nvPr/>
        </p:nvCxnSpPr>
        <p:spPr bwMode="auto">
          <a:xfrm flipV="1">
            <a:off x="7960036" y="3056475"/>
            <a:ext cx="283173" cy="2744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533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445758"/>
              </p:ext>
            </p:extLst>
          </p:nvPr>
        </p:nvGraphicFramePr>
        <p:xfrm>
          <a:off x="271462" y="1796827"/>
          <a:ext cx="9361487" cy="759330"/>
        </p:xfrm>
        <a:graphic>
          <a:graphicData uri="http://schemas.openxmlformats.org/drawingml/2006/table">
            <a:tbl>
              <a:tblPr/>
              <a:tblGrid>
                <a:gridCol w="1084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9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830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18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26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80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No.t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93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PFI05-1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 </a:t>
                      </a:r>
                      <a:r>
                        <a:rPr kumimoji="0" lang="ko-KR" altLang="en-US" sz="1000" b="1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월별처리</a:t>
                      </a:r>
                      <a:endParaRPr kumimoji="0" lang="en-US" altLang="ko-KR" sz="10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정산하는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 금액을 전기한다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sp>
        <p:nvSpPr>
          <p:cNvPr id="13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/>
              <a:t>PFI05 </a:t>
            </a:r>
            <a:r>
              <a:rPr lang="ko-KR" altLang="en-US" dirty="0"/>
              <a:t>마일리지 </a:t>
            </a:r>
            <a:r>
              <a:rPr lang="ko-KR" altLang="en-US" dirty="0" err="1"/>
              <a:t>월별처리</a:t>
            </a:r>
            <a:r>
              <a:rPr lang="ko-KR" altLang="en-US" dirty="0"/>
              <a:t> 관리 </a:t>
            </a:r>
            <a:endParaRPr lang="ko-KR" altLang="en-US" dirty="0"/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4472368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3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099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PFI05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PFI05.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월별처리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PFI05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유하나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한진웅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2023.04.12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19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/>
              <a:t>PFI05 </a:t>
            </a:r>
            <a:r>
              <a:rPr lang="ko-KR" altLang="en-US" dirty="0"/>
              <a:t>마일리지 </a:t>
            </a:r>
            <a:r>
              <a:rPr lang="ko-KR" altLang="en-US" dirty="0" err="1"/>
              <a:t>월별처리</a:t>
            </a:r>
            <a:r>
              <a:rPr lang="ko-KR" altLang="en-US" dirty="0"/>
              <a:t> 관리 </a:t>
            </a:r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75268" y="1870951"/>
            <a:ext cx="914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이슈 및 의사 결정 사항</a:t>
            </a:r>
            <a:r>
              <a:rPr lang="en-US" altLang="ko-KR" dirty="0"/>
              <a:t>   </a:t>
            </a:r>
          </a:p>
          <a:p>
            <a:endParaRPr lang="en-US" altLang="ko-KR" dirty="0"/>
          </a:p>
          <a:p>
            <a:r>
              <a:rPr lang="en-US" altLang="ko-KR" dirty="0"/>
              <a:t>  1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마일리지 계정을 결정한다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marL="228600" indent="-228600">
              <a:buAutoNum type="arabicPeriod"/>
            </a:pPr>
            <a:endParaRPr lang="en-US" altLang="ko-KR" dirty="0" smtClean="0"/>
          </a:p>
          <a:p>
            <a:pPr marL="228600" indent="-228600">
              <a:buAutoNum type="arabicPeriod"/>
            </a:pPr>
            <a:endParaRPr lang="en-US" altLang="ko-KR" dirty="0"/>
          </a:p>
          <a:p>
            <a:r>
              <a:rPr lang="en-US" altLang="ko-KR" dirty="0"/>
              <a:t>2. </a:t>
            </a:r>
            <a:r>
              <a:rPr lang="ko-KR" altLang="en-US" dirty="0"/>
              <a:t>기능요구 사항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   1) </a:t>
            </a:r>
            <a:r>
              <a:rPr lang="ko-KR" altLang="en-US" dirty="0" smtClean="0"/>
              <a:t>마일리지 사용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적립</a:t>
            </a:r>
            <a:r>
              <a:rPr lang="en-US" altLang="ko-KR" dirty="0" smtClean="0"/>
              <a:t>, </a:t>
            </a:r>
            <a:r>
              <a:rPr lang="ko-KR" altLang="en-US" dirty="0" smtClean="0"/>
              <a:t>소멸에 대하여 전기 </a:t>
            </a:r>
            <a:r>
              <a:rPr lang="ko-KR" altLang="en-US" dirty="0" smtClean="0"/>
              <a:t>처리 </a:t>
            </a:r>
            <a:r>
              <a:rPr lang="ko-KR" altLang="en-US" dirty="0" smtClean="0"/>
              <a:t>및 </a:t>
            </a:r>
            <a:r>
              <a:rPr lang="ko-KR" altLang="en-US" dirty="0" smtClean="0"/>
              <a:t>전기</a:t>
            </a:r>
            <a:r>
              <a:rPr lang="ko-KR" altLang="en-US" dirty="0" smtClean="0"/>
              <a:t> </a:t>
            </a:r>
            <a:r>
              <a:rPr lang="ko-KR" altLang="en-US" dirty="0" smtClean="0"/>
              <a:t>취소가 가능하도록 한다</a:t>
            </a:r>
            <a:r>
              <a:rPr lang="en-US" altLang="ko-KR" dirty="0" smtClean="0"/>
              <a:t>. </a:t>
            </a:r>
            <a:endParaRPr lang="en-US" altLang="ko-KR" dirty="0"/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320312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3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099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PFI05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PFI05.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월별처리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PFI05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유하나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한진웅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2023.04.12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Diagram Legend</a:t>
            </a:r>
            <a:endParaRPr lang="ko-KR" altLang="en-US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>
                <a:solidFill>
                  <a:schemeClr val="bg1"/>
                </a:solidFill>
              </a:rPr>
              <a:t>용마</a:t>
            </a:r>
            <a:endParaRPr kumimoji="0" lang="en-US" altLang="ko-KR" sz="800" dirty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>
                <a:solidFill>
                  <a:schemeClr val="bg1"/>
                </a:solidFill>
              </a:rPr>
              <a:t>도매웹</a:t>
            </a:r>
            <a:endParaRPr kumimoji="0" lang="en-US" altLang="ko-KR" sz="800" dirty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29425</TotalTime>
  <Words>395</Words>
  <Application>Microsoft Office PowerPoint</Application>
  <PresentationFormat>사용자 지정</PresentationFormat>
  <Paragraphs>168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PFI05 마일리지 월별처리 관리 </vt:lpstr>
      <vt:lpstr>PFI05 마일리지 월별처리 관리 </vt:lpstr>
      <vt:lpstr>PFI05 마일리지 월별처리 관리 </vt:lpstr>
      <vt:lpstr>PFI05 마일리지 월별처리 관리 </vt:lpstr>
      <vt:lpstr>Diagram Legend</vt:lpstr>
    </vt:vector>
  </TitlesOfParts>
  <Company>BSG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유하나</cp:lastModifiedBy>
  <cp:revision>1081</cp:revision>
  <cp:lastPrinted>2017-10-18T09:02:36Z</cp:lastPrinted>
  <dcterms:created xsi:type="dcterms:W3CDTF">2000-09-28T11:17:09Z</dcterms:created>
  <dcterms:modified xsi:type="dcterms:W3CDTF">2023-04-12T06:44:24Z</dcterms:modified>
</cp:coreProperties>
</file>