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572" r:id="rId2"/>
    <p:sldId id="567" r:id="rId3"/>
    <p:sldId id="618" r:id="rId4"/>
    <p:sldId id="632" r:id="rId5"/>
    <p:sldId id="631" r:id="rId6"/>
    <p:sldId id="639" r:id="rId7"/>
    <p:sldId id="638" r:id="rId8"/>
    <p:sldId id="637" r:id="rId9"/>
    <p:sldId id="636" r:id="rId10"/>
    <p:sldId id="635" r:id="rId11"/>
    <p:sldId id="633" r:id="rId12"/>
    <p:sldId id="634" r:id="rId13"/>
    <p:sldId id="566" r:id="rId14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9652" autoAdjust="0"/>
  </p:normalViewPr>
  <p:slideViewPr>
    <p:cSldViewPr>
      <p:cViewPr varScale="1">
        <p:scale>
          <a:sx n="113" d="100"/>
          <a:sy n="113" d="100"/>
        </p:scale>
        <p:origin x="192" y="96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/>
              <a:t>마스터 텍스트 스타일을 편집합니다</a:t>
            </a:r>
          </a:p>
          <a:p>
            <a:pPr lvl="1"/>
            <a:r>
              <a:rPr lang="ko-KR" altLang="en-US" noProof="0" dirty="0"/>
              <a:t>둘째 수준</a:t>
            </a:r>
          </a:p>
          <a:p>
            <a:pPr lvl="2"/>
            <a:r>
              <a:rPr lang="ko-KR" altLang="en-US" noProof="0" dirty="0"/>
              <a:t>셋째 수준</a:t>
            </a:r>
          </a:p>
          <a:p>
            <a:pPr lvl="3"/>
            <a:r>
              <a:rPr lang="ko-KR" altLang="en-US" noProof="0" dirty="0"/>
              <a:t>넷째 수준</a:t>
            </a:r>
          </a:p>
          <a:p>
            <a:pPr lvl="4"/>
            <a:r>
              <a:rPr lang="ko-KR" altLang="en-US" noProof="0" dirty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12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352988"/>
              </p:ext>
            </p:extLst>
          </p:nvPr>
        </p:nvGraphicFramePr>
        <p:xfrm>
          <a:off x="1209675" y="1052736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224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027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574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2023.04.11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초기작성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김진여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764580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1313" y="1149644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/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센터 內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Shopping Mall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전용재고 이관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ZSD2M0040N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t="6616" r="20919" b="33929"/>
          <a:stretch/>
        </p:blipFill>
        <p:spPr>
          <a:xfrm>
            <a:off x="408576" y="1988839"/>
            <a:ext cx="6199814" cy="3312369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5522926" y="3332886"/>
            <a:ext cx="797431" cy="196832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824415" y="1224429"/>
            <a:ext cx="2808536" cy="3241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앞 장의  실행 화면 결과로 인하여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CJTCS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의 출고처리가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Interface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를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통해 반영처리 됨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171450" indent="-171450" algn="just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à"/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I/F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결과로 출고일자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/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출고수량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이 자동적으로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Display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됨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2.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SAP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출고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 Button )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클릭하여 출고 처리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정상적으로 출고 처리가 되면 출고 정보가 리스트에 표기가 됨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5816302" y="3158204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5024214" y="3332886"/>
            <a:ext cx="525946" cy="196832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5126150" y="3158204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1207790" y="2323800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99750" y="5877272"/>
            <a:ext cx="3908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출고 일자는  </a:t>
            </a:r>
            <a:r>
              <a:rPr lang="en-US" altLang="ko-KR" dirty="0"/>
              <a:t>CJTCS</a:t>
            </a:r>
            <a:r>
              <a:rPr lang="ko-KR" altLang="en-US" dirty="0"/>
              <a:t>에서 처리 한 날짜를 의미함</a:t>
            </a:r>
            <a:endParaRPr lang="en-US" altLang="ko-KR" dirty="0"/>
          </a:p>
          <a:p>
            <a:r>
              <a:rPr lang="ko-KR" altLang="en-US" dirty="0"/>
              <a:t>출고 수량도 </a:t>
            </a:r>
            <a:r>
              <a:rPr lang="en-US" altLang="ko-KR" dirty="0"/>
              <a:t> CJTCS</a:t>
            </a:r>
            <a:r>
              <a:rPr lang="ko-KR" altLang="en-US" dirty="0"/>
              <a:t>에서 처리한 날짜를 의미함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5702" y="1294947"/>
            <a:ext cx="5616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8. </a:t>
            </a:r>
            <a:r>
              <a:rPr lang="en-US" altLang="ko-KR" dirty="0"/>
              <a:t>CJ TCS</a:t>
            </a:r>
            <a:r>
              <a:rPr lang="ko-KR" altLang="en-US"/>
              <a:t>로 부터 창고 출고 내역  </a:t>
            </a:r>
            <a:r>
              <a:rPr lang="en-US" altLang="ko-KR" dirty="0"/>
              <a:t>I/F </a:t>
            </a:r>
            <a:r>
              <a:rPr lang="ko-KR" altLang="en-US"/>
              <a:t>수신 및 </a:t>
            </a:r>
            <a:r>
              <a:rPr lang="en-US" altLang="ko-KR" dirty="0"/>
              <a:t>SAP </a:t>
            </a:r>
            <a:r>
              <a:rPr lang="ko-KR" altLang="en-US"/>
              <a:t>출고 </a:t>
            </a:r>
            <a:r>
              <a:rPr lang="ko-KR" altLang="en-US" smtClean="0"/>
              <a:t>처리 </a:t>
            </a:r>
            <a:r>
              <a:rPr lang="en-US" altLang="ko-KR" dirty="0" smtClean="0"/>
              <a:t>- </a:t>
            </a:r>
            <a:r>
              <a:rPr lang="ko-KR" altLang="en-US" smtClean="0"/>
              <a:t>출고처리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60833375"/>
      </p:ext>
    </p:extLst>
  </p:cSld>
  <p:clrMapOvr>
    <a:masterClrMapping/>
  </p:clrMapOvr>
  <p:transition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1313" y="1149644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415" y="1625656"/>
            <a:ext cx="6139508" cy="3706872"/>
          </a:xfrm>
          <a:prstGeom prst="rect">
            <a:avLst/>
          </a:prstGeom>
        </p:spPr>
      </p:pic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자재마스터의 전송제어그룹 값이 </a:t>
            </a:r>
            <a:r>
              <a:rPr lang="en-US" altLang="ko-KR" sz="1100" b="0" kern="10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‘001’ </a:t>
            </a:r>
            <a:r>
              <a:rPr lang="ko-KR" altLang="en-US" sz="1100" b="0" kern="10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이고 품목사업그룹 값이 </a:t>
            </a:r>
            <a:r>
              <a:rPr lang="en-US" altLang="ko-KR" sz="1100" b="0" kern="10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‘500’, ‘700’ </a:t>
            </a:r>
            <a:r>
              <a:rPr lang="ko-KR" altLang="en-US" sz="1100" b="0" kern="10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인 자재만 처리 대상임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/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센터 內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Shopping Mall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전용재고 이관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ZSD2M0040N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3842413" y="2301280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1720874" y="2997787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2215902" y="3575369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23" name="Oval 14"/>
          <p:cNvSpPr>
            <a:spLocks noChangeArrowheads="1"/>
          </p:cNvSpPr>
          <p:nvPr/>
        </p:nvSpPr>
        <p:spPr bwMode="auto">
          <a:xfrm>
            <a:off x="2215901" y="4050699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24" name="Oval 14"/>
          <p:cNvSpPr>
            <a:spLocks noChangeArrowheads="1"/>
          </p:cNvSpPr>
          <p:nvPr/>
        </p:nvSpPr>
        <p:spPr bwMode="auto">
          <a:xfrm>
            <a:off x="4913079" y="5013176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6824415" y="1224429"/>
            <a:ext cx="2808536" cy="4052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STO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진행 관리 선택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플랜트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/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출고저장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/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입고저장 위치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입력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/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출고전기 일자 입력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 CJ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에서  출고 및 입고 처리 시킨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일자를 입력함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4.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납품요청일 입력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필요 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5.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입고현황 수신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 CJTCS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에서 출고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/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입고정보를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각각 분할 하여  처리해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I/F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로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정보를 전송해 준다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5702" y="1294947"/>
            <a:ext cx="5616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9. </a:t>
            </a:r>
            <a:r>
              <a:rPr lang="en-US" altLang="ko-KR" dirty="0"/>
              <a:t>CJ TCS</a:t>
            </a:r>
            <a:r>
              <a:rPr lang="ko-KR" altLang="en-US"/>
              <a:t>로 부터 전용창고 입고 내역  </a:t>
            </a:r>
            <a:r>
              <a:rPr lang="en-US" altLang="ko-KR" dirty="0"/>
              <a:t>I/F </a:t>
            </a:r>
            <a:r>
              <a:rPr lang="ko-KR" altLang="en-US"/>
              <a:t>수신 및 </a:t>
            </a:r>
            <a:r>
              <a:rPr lang="en-US" altLang="ko-KR" dirty="0"/>
              <a:t>SAP </a:t>
            </a:r>
            <a:r>
              <a:rPr lang="ko-KR" altLang="en-US"/>
              <a:t>입고 </a:t>
            </a:r>
            <a:r>
              <a:rPr lang="ko-KR" altLang="en-US" smtClean="0"/>
              <a:t>처리 </a:t>
            </a:r>
            <a:r>
              <a:rPr lang="en-US" altLang="ko-KR" dirty="0"/>
              <a:t>-</a:t>
            </a:r>
            <a:r>
              <a:rPr lang="en-US" altLang="ko-KR" dirty="0" smtClean="0"/>
              <a:t> </a:t>
            </a:r>
            <a:r>
              <a:rPr lang="ko-KR" altLang="en-US" smtClean="0"/>
              <a:t>조회화면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37909246"/>
      </p:ext>
    </p:extLst>
  </p:cSld>
  <p:clrMapOvr>
    <a:masterClrMapping/>
  </p:clrMapOvr>
  <p:transition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1313" y="1149644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/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센터 內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Shopping Mall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전용재고 이관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ZSD2M0040N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/>
          <a:srcRect t="7347" r="23827" b="33197"/>
          <a:stretch/>
        </p:blipFill>
        <p:spPr>
          <a:xfrm>
            <a:off x="347403" y="2013486"/>
            <a:ext cx="6188980" cy="3503746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5522927" y="3212975"/>
            <a:ext cx="653415" cy="2181933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057714" y="2132856"/>
            <a:ext cx="504056" cy="35307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309742" y="3212976"/>
            <a:ext cx="504056" cy="2304256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6824415" y="1224429"/>
            <a:ext cx="280853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CJTCS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의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Mall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전용창고 입고가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완료되면  해당 내역을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I/F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를 통해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전송시키고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그것을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SAP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 반영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처리 함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2.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SAP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 클릭하여 입고 처리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. SAP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의 입고가 성공적으로 진행이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되면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SAP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의 입고문서가 자동으로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생성이 된다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4.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I/F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상태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처리가 성공적으로 완료 되었으면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I/F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상태가 녹색으로 처리 됨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5874697" y="2996952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5096222" y="3212975"/>
            <a:ext cx="375905" cy="2181933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5205892" y="2996952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23" name="Oval 14"/>
          <p:cNvSpPr>
            <a:spLocks noChangeArrowheads="1"/>
          </p:cNvSpPr>
          <p:nvPr/>
        </p:nvSpPr>
        <p:spPr bwMode="auto">
          <a:xfrm>
            <a:off x="1350727" y="2354550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24" name="Oval 14"/>
          <p:cNvSpPr>
            <a:spLocks noChangeArrowheads="1"/>
          </p:cNvSpPr>
          <p:nvPr/>
        </p:nvSpPr>
        <p:spPr bwMode="auto">
          <a:xfrm>
            <a:off x="1429541" y="2996952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47750" y="5949280"/>
            <a:ext cx="3908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입고 일자는  </a:t>
            </a:r>
            <a:r>
              <a:rPr lang="en-US" altLang="ko-KR" dirty="0"/>
              <a:t>CJTCS</a:t>
            </a:r>
            <a:r>
              <a:rPr lang="ko-KR" altLang="en-US" dirty="0"/>
              <a:t>에서 처리 한 날짜를 의미함</a:t>
            </a:r>
            <a:endParaRPr lang="en-US" altLang="ko-KR" dirty="0"/>
          </a:p>
          <a:p>
            <a:r>
              <a:rPr lang="ko-KR" altLang="en-US" dirty="0"/>
              <a:t>입고 수량도 </a:t>
            </a:r>
            <a:r>
              <a:rPr lang="en-US" altLang="ko-KR" dirty="0"/>
              <a:t>CJTCS</a:t>
            </a:r>
            <a:r>
              <a:rPr lang="ko-KR" altLang="en-US" dirty="0"/>
              <a:t>에서 처리 한  날짜를 의미함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702" y="1294947"/>
            <a:ext cx="5616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10. </a:t>
            </a:r>
            <a:r>
              <a:rPr lang="en-US" altLang="ko-KR" dirty="0"/>
              <a:t>CJ TCS</a:t>
            </a:r>
            <a:r>
              <a:rPr lang="ko-KR" altLang="en-US"/>
              <a:t>로 부터 전용창고 입고 내역  </a:t>
            </a:r>
            <a:r>
              <a:rPr lang="en-US" altLang="ko-KR" dirty="0"/>
              <a:t>I/F </a:t>
            </a:r>
            <a:r>
              <a:rPr lang="ko-KR" altLang="en-US"/>
              <a:t>수신 및 </a:t>
            </a:r>
            <a:r>
              <a:rPr lang="en-US" altLang="ko-KR" dirty="0"/>
              <a:t>SAP </a:t>
            </a:r>
            <a:r>
              <a:rPr lang="ko-KR" altLang="en-US"/>
              <a:t>입고 </a:t>
            </a:r>
            <a:r>
              <a:rPr lang="ko-KR" altLang="en-US" smtClean="0"/>
              <a:t>처리 </a:t>
            </a:r>
            <a:r>
              <a:rPr lang="en-US" altLang="ko-KR" dirty="0" smtClean="0"/>
              <a:t>- </a:t>
            </a:r>
            <a:r>
              <a:rPr lang="ko-KR" altLang="en-US" smtClean="0"/>
              <a:t>입고처리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82210"/>
      </p:ext>
    </p:extLst>
  </p:cSld>
  <p:clrMapOvr>
    <a:masterClrMapping/>
  </p:clrMapOvr>
  <p:transition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830541"/>
              </p:ext>
            </p:extLst>
          </p:nvPr>
        </p:nvGraphicFramePr>
        <p:xfrm>
          <a:off x="5056188" y="4622801"/>
          <a:ext cx="4576762" cy="1776617"/>
        </p:xfrm>
        <a:graphic>
          <a:graphicData uri="http://schemas.openxmlformats.org/drawingml/2006/table">
            <a:tbl>
              <a:tblPr/>
              <a:tblGrid>
                <a:gridCol w="4720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384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662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–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 명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ZSD2M0040N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CJ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센터 內 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F&amp;N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재고 이관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Shopping Mall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재고는  일반 정상 제품 창고와 구분하여 </a:t>
            </a: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  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별도의 저장위치로 구분 처리 함</a:t>
            </a: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 marL="228600" indent="-228600">
              <a:buAutoNum type="arabicPeriod" startAt="2"/>
              <a:defRPr/>
            </a:pP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모든 사업 제품은   고객 정상 창고 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( 4500 )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으로 입고 </a:t>
            </a: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  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처리 後   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Shopping Mall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필요 재고 수량 만큼 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Mall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전용창고</a:t>
            </a: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  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로 이관 처리 함 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( Mall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전용창고는  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6000 )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</a:t>
            </a: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 </a:t>
            </a: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1. STO 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문서에 대한 출고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/ 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입고 처리 결과 확인 및 재고 현황 확인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1. Shopping Mall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재고 이관 요청을 할 경우 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“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재고이관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”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요청에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대하여  제품별 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Batch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출고 요청은 하지 않는다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단순히  제품별 이관 요청을 하면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 CJTCS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에서 해당 제품에 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대한 출고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Batch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를 확인하여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I/F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를 통해 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SAP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로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전달하고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이를 근거로 하여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BATCH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의 출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입고 내역을 기표 처리한다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3. STO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취소 할 수 있는  기간 </a:t>
            </a: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(1)  CJTCS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재고 이전 요청을 하기 前</a:t>
            </a: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(2)  CJTCS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부터 입고 정보 수신 및 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SAP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입고처리 後 </a:t>
            </a: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</a:t>
            </a: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               </a:t>
            </a: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2" name="모서리가 접힌 도형 38">
            <a:extLst>
              <a:ext uri="{FF2B5EF4-FFF2-40B4-BE49-F238E27FC236}">
                <a16:creationId xmlns:a16="http://schemas.microsoft.com/office/drawing/2014/main" xmlns="" id="{F6C0353B-10A8-C69D-D7FF-8971B74C7320}"/>
              </a:ext>
            </a:extLst>
          </p:cNvPr>
          <p:cNvSpPr/>
          <p:nvPr/>
        </p:nvSpPr>
        <p:spPr bwMode="auto">
          <a:xfrm>
            <a:off x="5064125" y="2143427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출고저장위치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4500 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창고에 이동 수량에 대한 재고가 존재하는지 확인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3" name="Group 4">
            <a:extLst>
              <a:ext uri="{FF2B5EF4-FFF2-40B4-BE49-F238E27FC236}">
                <a16:creationId xmlns:a16="http://schemas.microsoft.com/office/drawing/2014/main" xmlns="" id="{4DF5F4C8-E26B-E0DA-802D-4D22E619793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1139442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333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78078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9019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9019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6257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MM 3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물류관리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Shopping Mall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전용재고 이관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MM 3.1 </a:t>
                      </a: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재고관리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김진영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안성희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2023.04.11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MM03-01</a:t>
                      </a:r>
                      <a:endParaRPr kumimoji="1" lang="en-US" altLang="ko-KR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센터 內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Shopping Mall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전용재고 이관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1313" y="1149644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702" y="1845639"/>
            <a:ext cx="6217602" cy="32185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※  Shopping Mall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전용 창고 이관은   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고객의 정상창고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     “ Mall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전용창고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로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이관하는 것을 의미한다 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※ 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품목사업그룹은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F&amp;N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사업 </a:t>
            </a:r>
            <a:r>
              <a:rPr lang="ko-KR" altLang="en-US" sz="1100" b="0" kern="100" dirty="0" err="1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제품군을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Selection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하기 위한 값임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647618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센터 內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Shopping Mall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전용재고 이관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ZSD2M0040N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4" name="Oval 14"/>
          <p:cNvSpPr>
            <a:spLocks noChangeArrowheads="1"/>
          </p:cNvSpPr>
          <p:nvPr/>
        </p:nvSpPr>
        <p:spPr bwMode="auto">
          <a:xfrm>
            <a:off x="1875869" y="2638574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26" name="Oval 14"/>
          <p:cNvSpPr>
            <a:spLocks noChangeArrowheads="1"/>
          </p:cNvSpPr>
          <p:nvPr/>
        </p:nvSpPr>
        <p:spPr bwMode="auto">
          <a:xfrm>
            <a:off x="1844124" y="3434857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27" name="Oval 14"/>
          <p:cNvSpPr>
            <a:spLocks noChangeArrowheads="1"/>
          </p:cNvSpPr>
          <p:nvPr/>
        </p:nvSpPr>
        <p:spPr bwMode="auto">
          <a:xfrm>
            <a:off x="2359918" y="3861594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6824414" y="1224429"/>
            <a:ext cx="3079999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재고 이관요청을 위해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STO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선행적으로 생성 해야 한다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.</a:t>
            </a:r>
          </a:p>
          <a:p>
            <a:pPr marL="171450" indent="-171450" algn="just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à"/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“STO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생성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” Button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선택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171450" indent="-171450" algn="just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à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2.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플랜트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/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출고 저장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/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입고저장위치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입력 처리함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1)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출고 저장위치는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 4500 “</a:t>
            </a:r>
          </a:p>
          <a:p>
            <a:pPr marL="171450" indent="-171450" algn="just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à"/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F&amp;N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사업의 모든 완제품은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“4500”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에서 관리처리 한다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2) Shopping Mall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전용창고의 저장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위치는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“6000”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번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임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전송제어그룹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001,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품목사업그룹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500, 700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5702" y="1268760"/>
            <a:ext cx="482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smtClean="0"/>
              <a:t>재고 </a:t>
            </a:r>
            <a:r>
              <a:rPr lang="ko-KR" altLang="en-US" dirty="0"/>
              <a:t>이전을 위한 </a:t>
            </a:r>
            <a:r>
              <a:rPr lang="en-US" altLang="ko-KR" dirty="0"/>
              <a:t>STO </a:t>
            </a:r>
            <a:r>
              <a:rPr lang="ko-KR" altLang="en-US"/>
              <a:t>문서 </a:t>
            </a:r>
            <a:r>
              <a:rPr lang="ko-KR" altLang="en-US" smtClean="0"/>
              <a:t>생성 </a:t>
            </a:r>
            <a:r>
              <a:rPr lang="en-US" altLang="ko-KR" dirty="0" smtClean="0"/>
              <a:t>- </a:t>
            </a:r>
            <a:r>
              <a:rPr lang="ko-KR" altLang="en-US" smtClean="0"/>
              <a:t>조건화면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66232732"/>
      </p:ext>
    </p:extLst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1313" y="1149644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/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센터 內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Shopping Mall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전용재고 이관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ZSD2M0040N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t="7347" r="15103" b="39660"/>
          <a:stretch/>
        </p:blipFill>
        <p:spPr>
          <a:xfrm>
            <a:off x="375505" y="2132856"/>
            <a:ext cx="6160877" cy="2952328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4099124" y="3356992"/>
            <a:ext cx="205010" cy="1584176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47564" y="2277418"/>
            <a:ext cx="616210" cy="21547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063774" y="2277418"/>
            <a:ext cx="616210" cy="21547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4146505" y="3254318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733828" y="2541591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1398363" y="2541591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6824414" y="1224429"/>
            <a:ext cx="3079999" cy="4052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재고 이관하고자 하는 수량을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입력해야 함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제품별 입력 한 수량을 선택하여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Check Button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가지고   선택한다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If )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선택한 값이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“0”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인 제품인 경우에는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STO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생성 실행 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ERROR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가 발생을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할 것이다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STO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생성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Button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실행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4. STO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생성 직후 해당 문건을 취소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하고자 할 경우 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재고이전 취소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Button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실행하여야 한다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525499" y="3356992"/>
            <a:ext cx="205010" cy="1584176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Oval 14"/>
          <p:cNvSpPr>
            <a:spLocks noChangeArrowheads="1"/>
          </p:cNvSpPr>
          <p:nvPr/>
        </p:nvSpPr>
        <p:spPr bwMode="auto">
          <a:xfrm>
            <a:off x="519466" y="3254318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15702" y="1294947"/>
            <a:ext cx="482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2. </a:t>
            </a:r>
            <a:r>
              <a:rPr lang="ko-KR" altLang="en-US" smtClean="0"/>
              <a:t>재고 </a:t>
            </a:r>
            <a:r>
              <a:rPr lang="ko-KR" altLang="en-US" dirty="0"/>
              <a:t>이전을 위한 </a:t>
            </a:r>
            <a:r>
              <a:rPr lang="en-US" altLang="ko-KR" dirty="0"/>
              <a:t>STO </a:t>
            </a:r>
            <a:r>
              <a:rPr lang="ko-KR" altLang="en-US"/>
              <a:t>문서 </a:t>
            </a:r>
            <a:r>
              <a:rPr lang="ko-KR" altLang="en-US" smtClean="0"/>
              <a:t>생성 </a:t>
            </a:r>
            <a:r>
              <a:rPr lang="en-US" altLang="ko-KR" dirty="0" smtClean="0"/>
              <a:t>- </a:t>
            </a:r>
            <a:r>
              <a:rPr lang="ko-KR" altLang="en-US" smtClean="0"/>
              <a:t>레이아웃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8340717"/>
      </p:ext>
    </p:extLst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1313" y="1149644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/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센터 內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Shopping Mall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전용재고 이관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ZSD2M0040N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/>
          <a:srcRect t="6055" r="13649" b="40953"/>
          <a:stretch/>
        </p:blipFill>
        <p:spPr>
          <a:xfrm>
            <a:off x="386029" y="2132856"/>
            <a:ext cx="6267078" cy="2952328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2647950" y="3356993"/>
            <a:ext cx="504056" cy="1776886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2778353" y="3254318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6824414" y="1224429"/>
            <a:ext cx="3079999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앞 장의 매뉴얼 처럼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STO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생성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하면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SAP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에서 만들어진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STO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문서 번호가  자동적으로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나타남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5702" y="1294947"/>
            <a:ext cx="482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smtClean="0"/>
              <a:t>재고 </a:t>
            </a:r>
            <a:r>
              <a:rPr lang="ko-KR" altLang="en-US" dirty="0"/>
              <a:t>이전을 위한 </a:t>
            </a:r>
            <a:r>
              <a:rPr lang="en-US" altLang="ko-KR" dirty="0"/>
              <a:t>STO </a:t>
            </a:r>
            <a:r>
              <a:rPr lang="ko-KR" altLang="en-US"/>
              <a:t>문서 </a:t>
            </a:r>
            <a:r>
              <a:rPr lang="ko-KR" altLang="en-US" smtClean="0"/>
              <a:t>생성 </a:t>
            </a:r>
            <a:r>
              <a:rPr lang="en-US" altLang="ko-KR" dirty="0" smtClean="0"/>
              <a:t>– STO </a:t>
            </a:r>
            <a:r>
              <a:rPr lang="ko-KR" altLang="en-US" smtClean="0"/>
              <a:t>문서 생성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90872860"/>
      </p:ext>
    </p:extLst>
  </p:cSld>
  <p:clrMapOvr>
    <a:masterClrMapping/>
  </p:clrMapOvr>
  <p:transition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1313" y="1149644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975" y="1552715"/>
            <a:ext cx="6189621" cy="367648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자재마스터의 전송제어그룹 값이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‘001’ 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이고 품목사업그룹 값이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‘500’, ‘700’ 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인 자재만 처리 대상임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/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센터 內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Shopping Mall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전용재고 이관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ZSD2M0040N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1727844" y="2970365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964951" y="4869160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2215902" y="3878546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3800078" y="2270448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6824414" y="1224429"/>
            <a:ext cx="307999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STO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진행 관리를 선택하여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생성된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STO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문서번호를 근거로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Process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진행 순에 의한 처리를 실시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2.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플랜트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/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출고저장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/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 저장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위치 입력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납품요청일 입력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통상 해당일자로 자동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Display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됨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단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연휴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공휴일 일 경우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STO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생성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 err="1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시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점에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납품일자를 변경하였다면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그  일자를 고려해야 할 필요가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있음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4.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생성된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STO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문서를 가지고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CJTCS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 이전 요청의뢰를 전송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처리하도록 하는 기능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5702" y="1294947"/>
            <a:ext cx="482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4. </a:t>
            </a:r>
            <a:r>
              <a:rPr lang="en-US" altLang="ko-KR" dirty="0"/>
              <a:t>CJ TCS</a:t>
            </a:r>
            <a:r>
              <a:rPr lang="ko-KR" altLang="en-US"/>
              <a:t>에 재고 이전 요청을 위한 </a:t>
            </a:r>
            <a:r>
              <a:rPr lang="en-US" altLang="ko-KR" dirty="0"/>
              <a:t>I/F </a:t>
            </a:r>
            <a:r>
              <a:rPr lang="ko-KR" altLang="en-US" smtClean="0"/>
              <a:t>전송 </a:t>
            </a:r>
            <a:r>
              <a:rPr lang="en-US" altLang="ko-KR" dirty="0" smtClean="0"/>
              <a:t>- </a:t>
            </a:r>
            <a:r>
              <a:rPr lang="ko-KR" altLang="en-US" smtClean="0"/>
              <a:t>조회화면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46813820"/>
      </p:ext>
    </p:extLst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1313" y="1149644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입고전송 실행 후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 SAP  CJTCS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로 전송 後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에는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STO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문서를 취소 할 수 없다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/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센터 內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Shopping Mall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전용재고 이관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ZSD2M0040N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t="6139" r="10414" b="39576"/>
          <a:stretch/>
        </p:blipFill>
        <p:spPr>
          <a:xfrm>
            <a:off x="359689" y="1940938"/>
            <a:ext cx="6248702" cy="3576294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385582" y="3716802"/>
            <a:ext cx="373243" cy="1776886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991766" y="2204864"/>
            <a:ext cx="864096" cy="28803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85582" y="2204864"/>
            <a:ext cx="606184" cy="28803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824415" y="1224429"/>
            <a:ext cx="280853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CJTCS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로  재고 이관  요청하고자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하는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STO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문서를 선택함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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반드시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STO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문건 단위로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선택을 하여야 함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2.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재고이전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STO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취소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만약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CJTCS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로 전송 처리 </a:t>
            </a:r>
            <a:r>
              <a:rPr lang="ko-KR" altLang="en-US" b="0" kern="100" dirty="0" err="1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하기전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STO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문건을 취소코자 할 경우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STO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문서를 취소 할 수 있다  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 예정정보 전송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선택한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STO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문서를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CJTCS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 전송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처리한다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.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402089" y="3573016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696927" y="1981969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1423814" y="1988840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5702" y="1294947"/>
            <a:ext cx="482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5. </a:t>
            </a:r>
            <a:r>
              <a:rPr lang="en-US" altLang="ko-KR" dirty="0"/>
              <a:t>CJ TCS</a:t>
            </a:r>
            <a:r>
              <a:rPr lang="ko-KR" altLang="en-US"/>
              <a:t>에 재고 이전 요청을 위한 </a:t>
            </a:r>
            <a:r>
              <a:rPr lang="en-US" altLang="ko-KR" dirty="0"/>
              <a:t>I/F </a:t>
            </a:r>
            <a:r>
              <a:rPr lang="ko-KR" altLang="en-US" smtClean="0"/>
              <a:t>전송 </a:t>
            </a:r>
            <a:r>
              <a:rPr lang="en-US" altLang="ko-KR" dirty="0" smtClean="0"/>
              <a:t>- </a:t>
            </a:r>
            <a:r>
              <a:rPr lang="ko-KR" altLang="en-US" smtClean="0"/>
              <a:t>레이아웃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0987760"/>
      </p:ext>
    </p:extLst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1313" y="1149644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 예정정보 전송에서는  이관 제품의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BATCH NO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지정하지 않는다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/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센터 內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Shopping Mall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전용재고 이관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ZSD2M0040N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t="6055" r="26689" b="38367"/>
          <a:stretch/>
        </p:blipFill>
        <p:spPr>
          <a:xfrm>
            <a:off x="405506" y="2009360"/>
            <a:ext cx="6058868" cy="3435864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631726" y="3356992"/>
            <a:ext cx="504056" cy="1944216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834137" y="3284984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6824415" y="1224429"/>
            <a:ext cx="2808536" cy="748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 예정 정보가 성공적으로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CJTCS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  전송이 되면 해당 필드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가 녹색 표시로 전환이 된다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.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5702" y="1294947"/>
            <a:ext cx="482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6</a:t>
            </a:r>
            <a:r>
              <a:rPr lang="en-US" altLang="ko-KR" dirty="0" smtClean="0"/>
              <a:t>. </a:t>
            </a:r>
            <a:r>
              <a:rPr lang="en-US" altLang="ko-KR" dirty="0"/>
              <a:t>CJ TCS</a:t>
            </a:r>
            <a:r>
              <a:rPr lang="ko-KR" altLang="en-US"/>
              <a:t>에 재고 이전 요청을 위한 </a:t>
            </a:r>
            <a:r>
              <a:rPr lang="en-US" altLang="ko-KR" dirty="0"/>
              <a:t>I/F </a:t>
            </a:r>
            <a:r>
              <a:rPr lang="ko-KR" altLang="en-US" smtClean="0"/>
              <a:t>전송 </a:t>
            </a:r>
            <a:r>
              <a:rPr lang="en-US" altLang="ko-KR" dirty="0" smtClean="0"/>
              <a:t>– STO </a:t>
            </a:r>
            <a:r>
              <a:rPr lang="ko-KR" altLang="en-US" smtClean="0"/>
              <a:t>정보 </a:t>
            </a:r>
            <a:r>
              <a:rPr lang="en-US" altLang="ko-KR" dirty="0" smtClean="0"/>
              <a:t>CJ </a:t>
            </a:r>
            <a:r>
              <a:rPr lang="ko-KR" altLang="en-US" smtClean="0"/>
              <a:t>전송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70212450"/>
      </p:ext>
    </p:extLst>
  </p:cSld>
  <p:clrMapOvr>
    <a:masterClrMapping/>
  </p:clrMapOvr>
  <p:transition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685" y="1649470"/>
            <a:ext cx="6143705" cy="3745439"/>
          </a:xfrm>
          <a:prstGeom prst="rect">
            <a:avLst/>
          </a:prstGeom>
        </p:spPr>
      </p:pic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1313" y="1149644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/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센터 內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Shopping Mall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전용재고 이관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ZSD2M0040N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3930481" y="2324685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1788049" y="3038294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2230577" y="3634399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23" name="Oval 14"/>
          <p:cNvSpPr>
            <a:spLocks noChangeArrowheads="1"/>
          </p:cNvSpPr>
          <p:nvPr/>
        </p:nvSpPr>
        <p:spPr bwMode="auto">
          <a:xfrm>
            <a:off x="2230578" y="4083400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24" name="Oval 14"/>
          <p:cNvSpPr>
            <a:spLocks noChangeArrowheads="1"/>
          </p:cNvSpPr>
          <p:nvPr/>
        </p:nvSpPr>
        <p:spPr bwMode="auto">
          <a:xfrm>
            <a:off x="3194341" y="5085184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6824415" y="1224429"/>
            <a:ext cx="28085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STO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진행 관리 선택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플랜트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/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출고저장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/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입고저장 위치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입력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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실상은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Default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값으로 표현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/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출고 전기 일자    입력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4.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납품요청일 입력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5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출고 현황 수신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 CJSAP)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Button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선택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5742" y="594928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상단의 </a:t>
            </a:r>
            <a:r>
              <a:rPr lang="en-US" altLang="ko-KR" dirty="0"/>
              <a:t>Selection </a:t>
            </a:r>
            <a:r>
              <a:rPr lang="ko-KR" altLang="en-US" dirty="0"/>
              <a:t>조건을 입력하고   실행시키면 해당  </a:t>
            </a:r>
            <a:r>
              <a:rPr lang="en-US" altLang="ko-KR" dirty="0"/>
              <a:t>Interface </a:t>
            </a:r>
            <a:r>
              <a:rPr lang="ko-KR" altLang="en-US" dirty="0"/>
              <a:t>가  자동 실행 되고 </a:t>
            </a:r>
            <a:endParaRPr lang="en-US" altLang="ko-KR" dirty="0"/>
          </a:p>
          <a:p>
            <a:r>
              <a:rPr lang="en-US" altLang="ko-KR" dirty="0"/>
              <a:t>CJTCS</a:t>
            </a:r>
            <a:r>
              <a:rPr lang="ko-KR" altLang="en-US" dirty="0"/>
              <a:t>에서  실시한 출고 내역이  자동  반영 된다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15702" y="1294947"/>
            <a:ext cx="5616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7. </a:t>
            </a:r>
            <a:r>
              <a:rPr lang="en-US" altLang="ko-KR" dirty="0"/>
              <a:t>CJ TCS</a:t>
            </a:r>
            <a:r>
              <a:rPr lang="ko-KR" altLang="en-US"/>
              <a:t>로 부터 창고 출고 내역  </a:t>
            </a:r>
            <a:r>
              <a:rPr lang="en-US" altLang="ko-KR" dirty="0"/>
              <a:t>I/F </a:t>
            </a:r>
            <a:r>
              <a:rPr lang="ko-KR" altLang="en-US"/>
              <a:t>수신 및 </a:t>
            </a:r>
            <a:r>
              <a:rPr lang="en-US" altLang="ko-KR" dirty="0"/>
              <a:t>SAP </a:t>
            </a:r>
            <a:r>
              <a:rPr lang="ko-KR" altLang="en-US"/>
              <a:t>출고 </a:t>
            </a:r>
            <a:r>
              <a:rPr lang="ko-KR" altLang="en-US" smtClean="0"/>
              <a:t>처리 </a:t>
            </a:r>
            <a:r>
              <a:rPr lang="en-US" altLang="ko-KR" dirty="0" smtClean="0"/>
              <a:t>- </a:t>
            </a:r>
            <a:r>
              <a:rPr lang="ko-KR" altLang="en-US" smtClean="0"/>
              <a:t>조회화면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7343380"/>
      </p:ext>
    </p:extLst>
  </p:cSld>
  <p:clrMapOvr>
    <a:masterClrMapping/>
  </p:clrMapOvr>
  <p:transition>
    <p:split orient="vert"/>
  </p:transition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35654</TotalTime>
  <Words>1332</Words>
  <Application>Microsoft Office PowerPoint</Application>
  <PresentationFormat>사용자 지정</PresentationFormat>
  <Paragraphs>353</Paragraphs>
  <Slides>13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0" baseType="lpstr">
      <vt:lpstr>돋움</vt:lpstr>
      <vt:lpstr>맑은 고딕</vt:lpstr>
      <vt:lpstr>Arial</vt:lpstr>
      <vt:lpstr>Lucida Sans Unicode</vt:lpstr>
      <vt:lpstr>Times New Roman</vt:lpstr>
      <vt:lpstr>Wingdings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jykim4@bsgglobal.com</cp:lastModifiedBy>
  <cp:revision>2519</cp:revision>
  <cp:lastPrinted>2001-03-14T06:43:19Z</cp:lastPrinted>
  <dcterms:created xsi:type="dcterms:W3CDTF">2000-09-28T11:17:09Z</dcterms:created>
  <dcterms:modified xsi:type="dcterms:W3CDTF">2023-04-12T04:09:22Z</dcterms:modified>
</cp:coreProperties>
</file>