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72" r:id="rId2"/>
    <p:sldId id="567" r:id="rId3"/>
    <p:sldId id="605" r:id="rId4"/>
    <p:sldId id="602" r:id="rId5"/>
    <p:sldId id="603" r:id="rId6"/>
    <p:sldId id="606" r:id="rId7"/>
    <p:sldId id="566" r:id="rId8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9652" autoAdjust="0"/>
  </p:normalViewPr>
  <p:slideViewPr>
    <p:cSldViewPr>
      <p:cViewPr varScale="1">
        <p:scale>
          <a:sx n="113" d="100"/>
          <a:sy n="113" d="100"/>
        </p:scale>
        <p:origin x="192" y="96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729811"/>
              </p:ext>
            </p:extLst>
          </p:nvPr>
        </p:nvGraphicFramePr>
        <p:xfrm>
          <a:off x="1209675" y="1052736"/>
          <a:ext cx="7486650" cy="4179662"/>
        </p:xfrm>
        <a:graphic>
          <a:graphicData uri="http://schemas.openxmlformats.org/drawingml/2006/table">
            <a:tbl>
              <a:tblPr/>
              <a:tblGrid>
                <a:gridCol w="903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224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027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574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7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2023.02.07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김진영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97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97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97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097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548680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357094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84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662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1" lang="ko-KR" altLang="en-U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화면명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ZSD2M7000N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[SD2]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자재마스터 생성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변경 전송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1. F&amp;N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사업 단위의 취급 자재에 대하여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에서 자재마스터를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생성한 후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Mall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시스템에 전송 처리 함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자재마스터의 변경 사항이 존재할 경우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( ex :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제품분류 체계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,,)</a:t>
            </a: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旣 전송된 자재마스터의 변경내역을 재 전송 할 수 있다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 자재마스터를 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SAP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자재 마스터 담당자에게 등록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및 생성요청을 해야 한다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자재 마스터의 등록 여부를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SAP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뿐만 아니라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 Mall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도 확인 해야 한다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28600" indent="-228600">
              <a:buAutoNum type="arabicPeriod" startAt="2"/>
              <a:defRPr/>
            </a:pP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자재 마스터를 선행 등록 후 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판가마스터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전송해야 함</a:t>
            </a: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Mall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 판매를 위해 사전에 고객 과 자재 마스터를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등록 한 다음  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판가 마스터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맨 마지막 등록해야 함</a:t>
            </a: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" name="Group 4">
            <a:extLst>
              <a:ext uri="{FF2B5EF4-FFF2-40B4-BE49-F238E27FC236}">
                <a16:creationId xmlns="" xmlns:a16="http://schemas.microsoft.com/office/drawing/2014/main" id="{C76762AB-9F22-4764-9E07-522F760386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3539192"/>
              </p:ext>
            </p:extLst>
          </p:nvPr>
        </p:nvGraphicFramePr>
        <p:xfrm>
          <a:off x="344488" y="644525"/>
          <a:ext cx="9216230" cy="768364"/>
        </p:xfrm>
        <a:graphic>
          <a:graphicData uri="http://schemas.openxmlformats.org/drawingml/2006/table">
            <a:tbl>
              <a:tblPr/>
              <a:tblGrid>
                <a:gridCol w="8849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109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6567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9164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9164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7143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MM 1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마스터 관리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MM 1.2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자재</a:t>
                      </a: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김진영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안성희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MM01-01</a:t>
                      </a:r>
                      <a:endParaRPr kumimoji="1" lang="en-US" altLang="ko-KR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상품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자재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마스터 생성 변경의 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전송 및 등록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자재생성일 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 자재마스터를 생성한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날짜를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입력하여 조회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2. (1)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미 전송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신규로 전송 할 대상이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나타남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(2)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전송실패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전송을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실행했지만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 ERROR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가 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LIST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가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조회되고 재 전송 할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수 있다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(3)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 성공 및 전체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성공 된 마스터를 조회 할 수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전체를 선택하면 성공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/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실패된 마스터를 모두 조회함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※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변경 내역 전송은 매뉴얼 뒷장 참고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품목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사업그룹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500, 700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으로 고정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전송제어그룹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001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로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고정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33" y="1253042"/>
            <a:ext cx="6118449" cy="26773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신규 자재마스터는 신규 생성된 날짜를 기준으로 조회 및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에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Interface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처리 시켜야 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Aft>
                <a:spcPts val="0"/>
              </a:spcAft>
              <a:buAutoNum type="arabicPeriod" startAt="2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변경 내역 전송은   </a:t>
            </a: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자재마스터의 변경 사유</a:t>
            </a: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가 발생한 고객번호를 입력 後 전송처리</a:t>
            </a:r>
            <a:endParaRPr lang="en-US" altLang="ko-KR" sz="1100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990669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생성 전송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 : 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생성된 자재마스터 전송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ZSDM7000N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1074083" y="221257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945992" y="342900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4" name="Oval 14">
            <a:extLst>
              <a:ext uri="{FF2B5EF4-FFF2-40B4-BE49-F238E27FC236}">
                <a16:creationId xmlns="" xmlns:a16="http://schemas.microsoft.com/office/drawing/2014/main" id="{6A1915D3-28DA-4109-4511-1BAE8D277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1713" y="240544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6A1915D3-28DA-4109-4511-1BAE8D277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1713" y="272766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해당 고객을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excel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처럼 전체 할 수도 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건별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Line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를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선택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할 수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실행하면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시스템으로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Interface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전송결과 조건 선택에 따라 미전송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 실패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 성공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전체 정보 등을 조회 할 수 있음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Interface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를 실행하고  성공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Error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메시지  및 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전송일자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와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상태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Status”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가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나타남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69" y="1769781"/>
            <a:ext cx="6234021" cy="1924286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828327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생성 전송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 : 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생성된 자재마스터 전송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ZSDM7000N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9718" y="1268760"/>
            <a:ext cx="547260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자재</a:t>
            </a:r>
            <a:r>
              <a:rPr lang="en-US" altLang="ko-KR" dirty="0"/>
              <a:t>(</a:t>
            </a:r>
            <a:r>
              <a:rPr lang="ko-KR" altLang="en-US" dirty="0"/>
              <a:t>상품</a:t>
            </a:r>
            <a:r>
              <a:rPr lang="en-US" altLang="ko-KR" dirty="0"/>
              <a:t>) </a:t>
            </a:r>
            <a:r>
              <a:rPr lang="ko-KR" altLang="en-US" dirty="0"/>
              <a:t>전송  </a:t>
            </a:r>
            <a:r>
              <a:rPr lang="en-US" altLang="ko-KR" dirty="0">
                <a:sym typeface="Wingdings" panose="05000000000000000000" pitchFamily="2" charset="2"/>
              </a:rPr>
              <a:t>  </a:t>
            </a:r>
            <a:r>
              <a:rPr lang="ko-KR" altLang="en-US" dirty="0">
                <a:sym typeface="Wingdings" panose="05000000000000000000" pitchFamily="2" charset="2"/>
              </a:rPr>
              <a:t>초기 화면에서  </a:t>
            </a:r>
            <a:r>
              <a:rPr lang="en-US" altLang="ko-KR" dirty="0">
                <a:sym typeface="Wingdings" panose="05000000000000000000" pitchFamily="2" charset="2"/>
              </a:rPr>
              <a:t>Mall Button</a:t>
            </a:r>
            <a:r>
              <a:rPr lang="ko-KR" altLang="en-US" dirty="0">
                <a:sym typeface="Wingdings" panose="05000000000000000000" pitchFamily="2" charset="2"/>
              </a:rPr>
              <a:t>을 선택하고    들어옴 </a:t>
            </a:r>
            <a:endParaRPr lang="ko-KR" altLang="en-US" dirty="0"/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402963" y="245475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919758" y="220103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41442164"/>
      </p:ext>
    </p:extLst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최종 변경일은   표준원가를  갱신 할 날짜도 포함됨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※ 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실제 자재 마스터 내  과세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면세 구분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자재그룹의 대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/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중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/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소 분류의 변경 사항이 있을 때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해당 자재를 선택하고 입력하여 해당 자재만 재전송 처리 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02" y="1784005"/>
            <a:ext cx="6248342" cy="27971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146894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변경 내역 전송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Mall)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ZSDM7000N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21771" y="1250824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ko-KR" altLang="en-US" dirty="0">
                <a:sym typeface="Wingdings" panose="05000000000000000000" pitchFamily="2" charset="2"/>
              </a:rPr>
              <a:t>자재 마스터의 변경 사항 발생 시  </a:t>
            </a:r>
            <a:r>
              <a:rPr lang="en-US" altLang="ko-KR" dirty="0">
                <a:sym typeface="Wingdings" panose="05000000000000000000" pitchFamily="2" charset="2"/>
              </a:rPr>
              <a:t>Mall </a:t>
            </a:r>
            <a:r>
              <a:rPr lang="ko-KR" altLang="en-US" smtClean="0">
                <a:sym typeface="Wingdings" panose="05000000000000000000" pitchFamily="2" charset="2"/>
              </a:rPr>
              <a:t>전송 </a:t>
            </a:r>
            <a:r>
              <a:rPr lang="ko-KR" altLang="en-US" dirty="0">
                <a:sym typeface="Wingdings" panose="05000000000000000000" pitchFamily="2" charset="2"/>
              </a:rPr>
              <a:t>방식</a:t>
            </a:r>
            <a:endParaRPr lang="en-US" altLang="ko-KR" dirty="0">
              <a:sym typeface="Wingdings" panose="05000000000000000000" pitchFamily="2" charset="2"/>
            </a:endParaRPr>
          </a:p>
          <a:p>
            <a:r>
              <a:rPr lang="en-US" altLang="ko-KR" dirty="0">
                <a:sym typeface="Wingdings" panose="05000000000000000000" pitchFamily="2" charset="2"/>
              </a:rPr>
              <a:t>     ( </a:t>
            </a:r>
            <a:r>
              <a:rPr lang="ko-KR" altLang="en-US" dirty="0">
                <a:sym typeface="Wingdings" panose="05000000000000000000" pitchFamily="2" charset="2"/>
              </a:rPr>
              <a:t>자재분류 체계 등의 변경이 발생 했을 경우 </a:t>
            </a:r>
            <a:r>
              <a:rPr lang="en-US" altLang="ko-KR" dirty="0">
                <a:sym typeface="Wingdings" panose="05000000000000000000" pitchFamily="2" charset="2"/>
              </a:rPr>
              <a:t>, </a:t>
            </a:r>
            <a:r>
              <a:rPr lang="ko-KR" altLang="en-US" dirty="0">
                <a:sym typeface="Wingdings" panose="05000000000000000000" pitchFamily="2" charset="2"/>
              </a:rPr>
              <a:t>그 外 에는 큰 의미 없음  </a:t>
            </a:r>
            <a:r>
              <a:rPr lang="en-US" altLang="ko-KR" dirty="0">
                <a:sym typeface="Wingdings" panose="05000000000000000000" pitchFamily="2" charset="2"/>
              </a:rPr>
              <a:t>)</a:t>
            </a:r>
            <a:endParaRPr lang="ko-KR" altLang="en-US" dirty="0"/>
          </a:p>
        </p:txBody>
      </p:sp>
      <p:sp>
        <p:nvSpPr>
          <p:cNvPr id="45" name="직사각형 44"/>
          <p:cNvSpPr/>
          <p:nvPr/>
        </p:nvSpPr>
        <p:spPr>
          <a:xfrm>
            <a:off x="6827760" y="1196752"/>
            <a:ext cx="2852815" cy="192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내역이 변경된 자재코드를 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해당자재에 대한 변경일자를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From ~ To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로 입력할 수 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3.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변경 내역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전송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Radio Button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선택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44" name="Oval 14"/>
          <p:cNvSpPr>
            <a:spLocks noChangeArrowheads="1"/>
          </p:cNvSpPr>
          <p:nvPr/>
        </p:nvSpPr>
        <p:spPr bwMode="auto">
          <a:xfrm>
            <a:off x="984959" y="258936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48" name="Oval 14"/>
          <p:cNvSpPr>
            <a:spLocks noChangeArrowheads="1"/>
          </p:cNvSpPr>
          <p:nvPr/>
        </p:nvSpPr>
        <p:spPr bwMode="auto">
          <a:xfrm>
            <a:off x="5370641" y="429309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50" name="Oval 14"/>
          <p:cNvSpPr>
            <a:spLocks noChangeArrowheads="1"/>
          </p:cNvSpPr>
          <p:nvPr/>
        </p:nvSpPr>
        <p:spPr bwMode="auto">
          <a:xfrm>
            <a:off x="1091376" y="277562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65630509"/>
      </p:ext>
    </p:extLst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91" y="1698525"/>
            <a:ext cx="6316563" cy="21812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최종 변경일은   표준원가를  갱신 할 날짜도 포함됨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※ 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실제 자재 마스터 내  과세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면세 구분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자재그룹의 대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/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중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/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소 분류의 변경 사항이 있을 때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해당 자재를 선택하고 입력하여 해당 자재만 재전송 처리 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299264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변경 내역 전송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ZSDM7000N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1321259" y="202698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398768" y="234478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6827760" y="1389737"/>
            <a:ext cx="2852815" cy="216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변경된 자재에 대해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전체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 할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수도 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건 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Line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를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선택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할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수도 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2.  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변경내역 전송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실행하면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시스템으로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Interface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93313279"/>
      </p:ext>
    </p:extLst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34262</TotalTime>
  <Words>707</Words>
  <Application>Microsoft Office PowerPoint</Application>
  <PresentationFormat>사용자 지정</PresentationFormat>
  <Paragraphs>151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jykim4@bsgglobal.com</cp:lastModifiedBy>
  <cp:revision>2371</cp:revision>
  <cp:lastPrinted>2001-03-14T06:43:19Z</cp:lastPrinted>
  <dcterms:created xsi:type="dcterms:W3CDTF">2000-09-28T11:17:09Z</dcterms:created>
  <dcterms:modified xsi:type="dcterms:W3CDTF">2023-04-11T06:22:38Z</dcterms:modified>
</cp:coreProperties>
</file>