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72" r:id="rId2"/>
    <p:sldId id="567" r:id="rId3"/>
    <p:sldId id="605" r:id="rId4"/>
    <p:sldId id="608" r:id="rId5"/>
    <p:sldId id="566" r:id="rId6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9652" autoAdjust="0"/>
  </p:normalViewPr>
  <p:slideViewPr>
    <p:cSldViewPr>
      <p:cViewPr varScale="1">
        <p:scale>
          <a:sx n="99" d="100"/>
          <a:sy n="99" d="100"/>
        </p:scale>
        <p:origin x="1686" y="78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625276"/>
              </p:ext>
            </p:extLst>
          </p:nvPr>
        </p:nvGraphicFramePr>
        <p:xfrm>
          <a:off x="1209675" y="3213100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292494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0388264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 마스터 관리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1" lang="ko-KR" alt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1.3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</a:t>
                      </a: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20230207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1.3.1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신규 적용에 대한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003786"/>
              </p:ext>
            </p:extLst>
          </p:nvPr>
        </p:nvGraphicFramePr>
        <p:xfrm>
          <a:off x="5056188" y="4622801"/>
          <a:ext cx="4576762" cy="1740175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- </a:t>
                      </a:r>
                      <a:r>
                        <a:rPr kumimoji="1" lang="ko-KR" altLang="en-US" sz="11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 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ZSD2M7010N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판가마스터 적용 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적용되는 소비자 가격을 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등록한 다음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Mall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전송하는 절차를 의미함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 소비자 가격은  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부가세를 포함한 가격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을 의미함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따라서 판가 분석을 할 때 순수 판가를 가지고 분석을 할 때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해당 가격에서 부가세를 제외하여야 함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적용대상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:  Mall </a:t>
            </a: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SAP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에 자재마스터를 선행적으로 등록 해야 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소비자가격은 자재 마스터 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Level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로 설정 처리 함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Mall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의 판매를 위해 사전에 고객 과 자재 마스터를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    </a:t>
            </a:r>
            <a:r>
              <a:rPr lang="ko-KR" altLang="en-US" b="0" dirty="0">
                <a:latin typeface="맑은 고딕" pitchFamily="50" charset="-127"/>
                <a:ea typeface="맑은 고딕" pitchFamily="50" charset="-127"/>
              </a:rPr>
              <a:t>등록 한 다음  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 마스터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“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를 맨 마지막 등록해야 함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판가의 신규 적용기간과 관련하여  만약 신규 적용일자가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지났을 경우에는   적용 일자를 소급할 수 없다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Ex)  2022.01.01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날 적용인데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 2022.01.15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I/F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시켜  적용을 했다면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, 1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월 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15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일 부터 판가적용이 될 </a:t>
            </a:r>
            <a:endParaRPr lang="en-US" altLang="ko-KR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     </a:t>
            </a:r>
            <a:r>
              <a:rPr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것이다</a:t>
            </a:r>
            <a:r>
              <a:rPr lang="en-US" altLang="ko-KR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837365"/>
              </p:ext>
            </p:extLst>
          </p:nvPr>
        </p:nvGraphicFramePr>
        <p:xfrm>
          <a:off x="344488" y="644525"/>
          <a:ext cx="9288461" cy="768350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기준정보관리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판가 마스터 관리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소비자 가격 </a:t>
                      </a: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  <a:endParaRPr kumimoji="1" lang="ko-KR" alt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SD 1.3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</a:t>
                      </a: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마스터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김정훈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2023.02.07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 1.3.1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신규 적용에 대한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효력 시작일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ko-KR" altLang="en-US" u="sng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개념 </a:t>
            </a:r>
            <a:r>
              <a:rPr lang="en-US" altLang="ko-KR" u="sng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u="sng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판가가 적용되기 시작하는 </a:t>
            </a:r>
            <a:endParaRPr lang="en-US" altLang="ko-KR" u="sng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            </a:t>
            </a:r>
            <a:r>
              <a:rPr lang="ko-KR" altLang="en-US" u="sng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첫 날짜를 의미함</a:t>
            </a:r>
            <a:endParaRPr lang="en-US" altLang="ko-KR" u="sng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2023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월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일 부터 적용되는 것이라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한다면  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FROM </a:t>
            </a: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조건을  </a:t>
            </a:r>
            <a:r>
              <a:rPr lang="en-US" altLang="ko-KR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2023/01/01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以前 날짜로 입력해야 함</a:t>
            </a:r>
            <a:endParaRPr lang="en-US" altLang="ko-KR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2. (1)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미 전송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신규로 전송 할 대상이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나타남 </a:t>
            </a: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(2)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전송실패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: ERROR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 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LIST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가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조회되고 재 전송 할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수 있다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(3)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성공 및 전체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성공 된 마스터를 조회 할 수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전체를 선택하면 성공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/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실패된 마스터를 모두 조회함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  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 적용 판가 마스터의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Interface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적용 기준은 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효력시작일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“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기준으로 적용되므로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신규판가의 적용이 필요하다면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 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신규 판가 적용일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(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효력 시작일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)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以前에 반드시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Mall 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과 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POS</a:t>
            </a:r>
            <a:r>
              <a:rPr lang="ko-KR" altLang="en-US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에 적용 시켜야 함</a:t>
            </a:r>
            <a:r>
              <a:rPr lang="en-US" altLang="ko-KR" sz="1100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.  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2. Mall , SAP 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모두 소급 적용의 개념이 없다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.  </a:t>
            </a: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712760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ZSD2M7010N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402089" y="264684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392080" y="3271939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718" y="1351801"/>
            <a:ext cx="5883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판가마스터 </a:t>
            </a:r>
            <a:r>
              <a:rPr lang="en-US" altLang="ko-KR" dirty="0"/>
              <a:t>( </a:t>
            </a:r>
            <a:r>
              <a:rPr lang="ko-KR" altLang="en-US" dirty="0"/>
              <a:t>소비자 가격 </a:t>
            </a:r>
            <a:r>
              <a:rPr lang="en-US" altLang="ko-KR" dirty="0"/>
              <a:t>: </a:t>
            </a:r>
            <a:r>
              <a:rPr lang="ko-KR" altLang="en-US" dirty="0"/>
              <a:t>부가세 포함됨 </a:t>
            </a:r>
            <a:r>
              <a:rPr lang="en-US" altLang="ko-KR" dirty="0"/>
              <a:t>) </a:t>
            </a:r>
            <a:r>
              <a:rPr lang="ko-KR" altLang="en-US" dirty="0"/>
              <a:t>의  </a:t>
            </a:r>
            <a:r>
              <a:rPr lang="en-US" altLang="ko-KR" dirty="0"/>
              <a:t>Mall </a:t>
            </a:r>
            <a:r>
              <a:rPr lang="ko-KR" altLang="en-US" dirty="0"/>
              <a:t>의 반영 </a:t>
            </a:r>
            <a:r>
              <a:rPr lang="en-US" altLang="ko-KR" dirty="0"/>
              <a:t>IF </a:t>
            </a:r>
            <a:r>
              <a:rPr lang="ko-KR" altLang="en-US" dirty="0"/>
              <a:t>프로그램 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87785EA-B515-B34D-3F9D-BBE6629CA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04" y="1676938"/>
            <a:ext cx="6143661" cy="2040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47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해당 고객을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excel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처럼 전체 할 수도 있고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lang="ko-KR" altLang="en-US" b="0" kern="100" dirty="0" err="1">
                <a:latin typeface="맑은 고딕" pitchFamily="50" charset="-127"/>
                <a:ea typeface="맑은 고딕" pitchFamily="50" charset="-127"/>
                <a:cs typeface="Times New Roman"/>
              </a:rPr>
              <a:t>건별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Line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를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선택 할 있음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전송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해당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Button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을 선택 실행하면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MALL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시스템으로 </a:t>
            </a: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Interface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실행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3.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판가가 적용되기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시작하는 첫 날짜를 의미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※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초기 </a:t>
            </a: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Selection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화면에서 효력 시작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일에 해당 되는 날짜 보다 앞선 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날짜를 입력해야 해당 사항을 조회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</a:t>
            </a:r>
            <a:r>
              <a:rPr lang="ko-KR" altLang="en-US" b="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할 수 있다</a:t>
            </a:r>
            <a:endParaRPr lang="en-US" altLang="ko-KR" b="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ko-KR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판가마스터의 경우  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변경</a:t>
            </a:r>
            <a:r>
              <a:rPr lang="en-US" altLang="ko-KR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”</a:t>
            </a:r>
            <a:r>
              <a:rPr lang="ko-KR" altLang="en-US" sz="1100" kern="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의 개념이 무의미 함</a:t>
            </a:r>
            <a:endParaRPr lang="en-US" altLang="ko-KR" sz="1100" kern="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</a:rPr>
              <a:t>   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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판가 마스터의 판가 오류가 있고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,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효력시작일이 변화지 않았다면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SAP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의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T-CODE</a:t>
            </a: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VK11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에서 수정된 판가를 재등록 한 後 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(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효력시작일은 똑같이 함 </a:t>
            </a: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) 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재 생성을 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r>
              <a:rPr lang="en-US" altLang="ko-KR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        </a:t>
            </a:r>
            <a:r>
              <a:rPr lang="ko-KR" altLang="en-US" sz="110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하면 됨</a:t>
            </a:r>
            <a:endParaRPr lang="en-US" altLang="ko-KR" sz="110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Aft>
                <a:spcPts val="0"/>
              </a:spcAft>
              <a:defRPr/>
            </a:pP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587245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판가마스터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소비자 가격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Mall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전송 및 등록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ZSD2M7010N</a:t>
                      </a:r>
                    </a:p>
                  </a:txBody>
                  <a:tcPr marL="58970" marR="5897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9718" y="1351801"/>
            <a:ext cx="5883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판가마스터 </a:t>
            </a:r>
            <a:r>
              <a:rPr lang="en-US" altLang="ko-KR" dirty="0"/>
              <a:t>( </a:t>
            </a:r>
            <a:r>
              <a:rPr lang="ko-KR" altLang="en-US" dirty="0"/>
              <a:t>소비자 가격 </a:t>
            </a:r>
            <a:r>
              <a:rPr lang="en-US" altLang="ko-KR" dirty="0"/>
              <a:t>: </a:t>
            </a:r>
            <a:r>
              <a:rPr lang="ko-KR" altLang="en-US" dirty="0"/>
              <a:t>부가세 포함됨 </a:t>
            </a:r>
            <a:r>
              <a:rPr lang="en-US" altLang="ko-KR" dirty="0"/>
              <a:t>) </a:t>
            </a:r>
            <a:r>
              <a:rPr lang="ko-KR" altLang="en-US" dirty="0"/>
              <a:t>의  </a:t>
            </a:r>
            <a:r>
              <a:rPr lang="en-US" altLang="ko-KR" dirty="0"/>
              <a:t>Mall  </a:t>
            </a:r>
            <a:r>
              <a:rPr lang="ko-KR" altLang="en-US" dirty="0"/>
              <a:t>전송</a:t>
            </a: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468272" y="1848454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477054" y="2210242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1999878" y="3627398"/>
            <a:ext cx="157629" cy="18625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72C0045-ED1E-250E-9D68-15E005EE7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94" y="1572114"/>
            <a:ext cx="5784765" cy="202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480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32621</TotalTime>
  <Words>598</Words>
  <Application>Microsoft Office PowerPoint</Application>
  <PresentationFormat>사용자 지정</PresentationFormat>
  <Paragraphs>144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Arial</vt:lpstr>
      <vt:lpstr>Lucida Sans Unicode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김 정훈</cp:lastModifiedBy>
  <cp:revision>2379</cp:revision>
  <cp:lastPrinted>2001-03-14T06:43:19Z</cp:lastPrinted>
  <dcterms:created xsi:type="dcterms:W3CDTF">2000-09-28T11:17:09Z</dcterms:created>
  <dcterms:modified xsi:type="dcterms:W3CDTF">2023-03-14T08:01:47Z</dcterms:modified>
</cp:coreProperties>
</file>