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6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6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SD5.1.3 </a:t>
            </a:r>
            <a:r>
              <a:rPr lang="ko-KR" altLang="en-US" sz="2000" kern="0" dirty="0" smtClean="0"/>
              <a:t>신선식품 직영점 재고보충관리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07745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2018.03.10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직매장에서 판매 및 원재료로 투입되는  신선식품에 대하여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    </a:t>
            </a:r>
            <a:r>
              <a:rPr lang="ko-KR" altLang="en-US" sz="1200" b="0" dirty="0" smtClean="0"/>
              <a:t>진천물류에서 사전 </a:t>
            </a:r>
            <a:r>
              <a:rPr lang="en-US" altLang="ko-KR" sz="1200" b="0" dirty="0" smtClean="0"/>
              <a:t>Off-Line</a:t>
            </a:r>
            <a:r>
              <a:rPr lang="ko-KR" altLang="en-US" sz="1200" b="0" dirty="0" smtClean="0"/>
              <a:t>상 물류 입고 처리하고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그 결과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값을 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에 입력 한 다음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에서 수불 처리를 하는 과정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에서 재고보충 수량 만큼을   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에서는 여과 없이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    </a:t>
            </a:r>
            <a:r>
              <a:rPr lang="ko-KR" altLang="en-US" sz="1200" b="0" dirty="0" smtClean="0"/>
              <a:t>그대로 처리하며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신선 물류 창고와는 </a:t>
            </a:r>
            <a:r>
              <a:rPr lang="en-US" altLang="ko-KR" sz="1200" b="0" dirty="0" smtClean="0"/>
              <a:t>I/F</a:t>
            </a:r>
            <a:r>
              <a:rPr lang="ko-KR" altLang="en-US" sz="1200" b="0" dirty="0" smtClean="0"/>
              <a:t>는 없다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진천물류에서 사전 직매장에 공급된 수량을 </a:t>
            </a:r>
            <a:r>
              <a:rPr lang="en-US" altLang="ko-KR" sz="1200" b="0" dirty="0" smtClean="0"/>
              <a:t>EXCEL </a:t>
            </a:r>
            <a:r>
              <a:rPr lang="ko-KR" altLang="en-US" sz="1200" b="0" dirty="0" smtClean="0"/>
              <a:t>또는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진천물류 </a:t>
            </a:r>
            <a:r>
              <a:rPr lang="en-US" altLang="ko-KR" sz="1200" b="0" dirty="0" smtClean="0"/>
              <a:t>System</a:t>
            </a:r>
            <a:r>
              <a:rPr lang="ko-KR" altLang="en-US" sz="1200" b="0" dirty="0" smtClean="0"/>
              <a:t>에서 </a:t>
            </a:r>
            <a:r>
              <a:rPr lang="en-US" altLang="ko-KR" sz="1200" b="0" dirty="0" smtClean="0"/>
              <a:t>Down Load </a:t>
            </a:r>
            <a:r>
              <a:rPr lang="ko-KR" altLang="en-US" sz="1200" b="0" dirty="0" smtClean="0"/>
              <a:t>받아  공급된 수량을 확정</a:t>
            </a: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SD5.1.3 </a:t>
            </a:r>
            <a:r>
              <a:rPr lang="ko-KR" altLang="en-US" dirty="0" smtClean="0"/>
              <a:t>신선식품</a:t>
            </a:r>
            <a:r>
              <a:rPr lang="en-US" altLang="ko-KR" dirty="0" smtClean="0"/>
              <a:t> </a:t>
            </a:r>
            <a:r>
              <a:rPr lang="ko-KR" altLang="en-US" dirty="0" smtClean="0"/>
              <a:t>직영점재고보충관리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25423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신선식품직영점재고관리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2018.03.10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진천 물류와는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출하 내역에 대한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I/F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는 없고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, 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해당 출하내역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을 진천 물류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System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으로  부터 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Down Load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받는다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해당 자료를 근거로  직영점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  재고보충요청 오더를 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입력하고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SAP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그것을 근간으로 재고 이동은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 처리함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901541"/>
              </p:ext>
            </p:extLst>
          </p:nvPr>
        </p:nvGraphicFramePr>
        <p:xfrm>
          <a:off x="271685" y="1421348"/>
          <a:ext cx="9361263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4239"/>
                <a:gridCol w="4777024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Sys. (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 /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관리자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 재고관리 담당 부서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991910" y="4293136"/>
            <a:ext cx="12960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재고보충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주문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오더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In POS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AutoShape 66"/>
          <p:cNvSpPr>
            <a:spLocks noChangeArrowheads="1"/>
          </p:cNvSpPr>
          <p:nvPr/>
        </p:nvSpPr>
        <p:spPr bwMode="auto">
          <a:xfrm>
            <a:off x="6681141" y="2032567"/>
            <a:ext cx="1295400" cy="492414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진천물류 </a:t>
            </a:r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System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98292" y="4124778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56" name="Rectangle 71"/>
          <p:cNvSpPr>
            <a:spLocks noChangeArrowheads="1"/>
          </p:cNvSpPr>
          <p:nvPr/>
        </p:nvSpPr>
        <p:spPr bwMode="auto">
          <a:xfrm>
            <a:off x="6681142" y="311666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문서생성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dirty="0" err="1" smtClean="0">
                <a:solidFill>
                  <a:schemeClr val="tx1"/>
                </a:solidFill>
              </a:rPr>
              <a:t>재고보충오더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991766" y="2203728"/>
            <a:ext cx="1295400" cy="360000"/>
          </a:xfrm>
          <a:prstGeom prst="flowChartDocumen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신선제품의 출하</a:t>
            </a:r>
            <a:endParaRPr kumimoji="0"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내역 파악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" name="직선 화살표 연결선 2"/>
          <p:cNvCxnSpPr>
            <a:stCxn id="29" idx="2"/>
          </p:cNvCxnSpPr>
          <p:nvPr/>
        </p:nvCxnSpPr>
        <p:spPr bwMode="auto">
          <a:xfrm>
            <a:off x="1639466" y="2539928"/>
            <a:ext cx="0" cy="60104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직선 화살표 연결선 32"/>
          <p:cNvCxnSpPr/>
          <p:nvPr/>
        </p:nvCxnSpPr>
        <p:spPr bwMode="auto">
          <a:xfrm>
            <a:off x="1639466" y="3692096"/>
            <a:ext cx="0" cy="60104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Rectangle 71"/>
          <p:cNvSpPr>
            <a:spLocks noChangeArrowheads="1"/>
          </p:cNvSpPr>
          <p:nvPr/>
        </p:nvSpPr>
        <p:spPr bwMode="auto">
          <a:xfrm>
            <a:off x="6681141" y="4124778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진천창고 출고 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76562" y="5207508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8" name="Rectangle 71"/>
          <p:cNvSpPr>
            <a:spLocks noChangeArrowheads="1"/>
          </p:cNvSpPr>
          <p:nvPr/>
        </p:nvSpPr>
        <p:spPr bwMode="auto">
          <a:xfrm>
            <a:off x="991766" y="5353006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입고확정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Text Box 151"/>
          <p:cNvSpPr txBox="1">
            <a:spLocks noChangeArrowheads="1"/>
          </p:cNvSpPr>
          <p:nvPr/>
        </p:nvSpPr>
        <p:spPr bwMode="auto">
          <a:xfrm>
            <a:off x="3475459" y="640153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Text Box 151"/>
          <p:cNvSpPr txBox="1">
            <a:spLocks noChangeArrowheads="1"/>
          </p:cNvSpPr>
          <p:nvPr/>
        </p:nvSpPr>
        <p:spPr bwMode="auto">
          <a:xfrm>
            <a:off x="1711846" y="518107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SD5.1.3-6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SD5.1.3 </a:t>
            </a:r>
            <a:r>
              <a:rPr lang="ko-KR" altLang="en-US" dirty="0"/>
              <a:t>신선식품</a:t>
            </a:r>
            <a:r>
              <a:rPr lang="en-US" altLang="ko-KR" dirty="0"/>
              <a:t> </a:t>
            </a:r>
            <a:r>
              <a:rPr lang="ko-KR" altLang="en-US" dirty="0"/>
              <a:t>직영점재고보충관리</a:t>
            </a:r>
            <a:endParaRPr lang="ko-KR" altLang="en-US" dirty="0"/>
          </a:p>
        </p:txBody>
      </p:sp>
      <p:graphicFrame>
        <p:nvGraphicFramePr>
          <p:cNvPr id="5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06462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신선식품직영점재고관리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2018.03.10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" name="Rectangle 71"/>
          <p:cNvSpPr>
            <a:spLocks noChangeArrowheads="1"/>
          </p:cNvSpPr>
          <p:nvPr/>
        </p:nvSpPr>
        <p:spPr bwMode="auto">
          <a:xfrm>
            <a:off x="991910" y="3206746"/>
            <a:ext cx="12960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err="1">
                <a:latin typeface="맑은 고딕" pitchFamily="50" charset="-127"/>
                <a:ea typeface="맑은 고딕" pitchFamily="50" charset="-127"/>
              </a:rPr>
              <a:t>매장별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 재고출고 수량확정 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6681141" y="5124515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직영점 입고처리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5" name="꺾인 연결선 4"/>
          <p:cNvCxnSpPr>
            <a:stCxn id="37" idx="2"/>
            <a:endCxn id="29" idx="3"/>
          </p:cNvCxnSpPr>
          <p:nvPr/>
        </p:nvCxnSpPr>
        <p:spPr bwMode="auto">
          <a:xfrm rot="10800000" flipV="1">
            <a:off x="2287167" y="2278774"/>
            <a:ext cx="4393975" cy="104954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 Box 151"/>
          <p:cNvSpPr txBox="1">
            <a:spLocks noChangeArrowheads="1"/>
          </p:cNvSpPr>
          <p:nvPr/>
        </p:nvSpPr>
        <p:spPr bwMode="auto">
          <a:xfrm>
            <a:off x="1747267" y="299747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SD5.1.3-1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" name="꺾인 연결선 10"/>
          <p:cNvCxnSpPr>
            <a:stCxn id="35" idx="3"/>
          </p:cNvCxnSpPr>
          <p:nvPr/>
        </p:nvCxnSpPr>
        <p:spPr bwMode="auto">
          <a:xfrm flipV="1">
            <a:off x="2287910" y="3304059"/>
            <a:ext cx="4393231" cy="1169077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직선 화살표 연결선 14"/>
          <p:cNvCxnSpPr>
            <a:stCxn id="56" idx="2"/>
          </p:cNvCxnSpPr>
          <p:nvPr/>
        </p:nvCxnSpPr>
        <p:spPr bwMode="auto">
          <a:xfrm flipH="1">
            <a:off x="7328841" y="3476666"/>
            <a:ext cx="1" cy="60040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직선 화살표 연결선 56"/>
          <p:cNvCxnSpPr/>
          <p:nvPr/>
        </p:nvCxnSpPr>
        <p:spPr bwMode="auto">
          <a:xfrm flipH="1">
            <a:off x="7328840" y="4484778"/>
            <a:ext cx="1" cy="60040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꺾인 연결선 17"/>
          <p:cNvCxnSpPr>
            <a:endCxn id="38" idx="3"/>
          </p:cNvCxnSpPr>
          <p:nvPr/>
        </p:nvCxnSpPr>
        <p:spPr bwMode="auto">
          <a:xfrm rot="10800000" flipV="1">
            <a:off x="2287167" y="5304514"/>
            <a:ext cx="4393975" cy="228491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Text Box 151"/>
          <p:cNvSpPr txBox="1">
            <a:spLocks noChangeArrowheads="1"/>
          </p:cNvSpPr>
          <p:nvPr/>
        </p:nvSpPr>
        <p:spPr bwMode="auto">
          <a:xfrm>
            <a:off x="1747267" y="409420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SD5.1.3-2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Text Box 151"/>
          <p:cNvSpPr txBox="1">
            <a:spLocks noChangeArrowheads="1"/>
          </p:cNvSpPr>
          <p:nvPr/>
        </p:nvSpPr>
        <p:spPr bwMode="auto">
          <a:xfrm>
            <a:off x="7435898" y="292494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SD5.1.3-3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Text Box 151"/>
          <p:cNvSpPr txBox="1">
            <a:spLocks noChangeArrowheads="1"/>
          </p:cNvSpPr>
          <p:nvPr/>
        </p:nvSpPr>
        <p:spPr bwMode="auto">
          <a:xfrm>
            <a:off x="7435898" y="395326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SD5.1.3-4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 Box 151"/>
          <p:cNvSpPr txBox="1">
            <a:spLocks noChangeArrowheads="1"/>
          </p:cNvSpPr>
          <p:nvPr/>
        </p:nvSpPr>
        <p:spPr bwMode="auto">
          <a:xfrm>
            <a:off x="7435898" y="492389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SD5.1.3-5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278848"/>
              </p:ext>
            </p:extLst>
          </p:nvPr>
        </p:nvGraphicFramePr>
        <p:xfrm>
          <a:off x="271462" y="1796827"/>
          <a:ext cx="9361487" cy="4067546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SD5.1.3-1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매장별</a:t>
                      </a:r>
                      <a:r>
                        <a:rPr kumimoji="0" lang="ko-KR" altLang="en-US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 재고출고 수량확정 </a:t>
                      </a:r>
                      <a:endParaRPr kumimoji="0" lang="en-US" altLang="ko-KR" sz="10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진천물류에서 출고된 내역을 근거로 하여 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직매장별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출고 된 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수량을 확정한다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SD5.1.3-2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재고보충</a:t>
                      </a: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</a:t>
                      </a: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오더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In POS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확정된 수량을 근거로 하여 직매장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재고 보충주문을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SD5.1.3-3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STO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문서생성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000" b="1" kern="1200" dirty="0" err="1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재고보충오더</a:t>
                      </a: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근간의 직매장 보충 주문을 자동 생성한다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SD5.1.3-4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진천창고 출고 처리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근거로 출고수량을 이동유형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351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기반으로 자동처리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SD5.1.3-5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직영점 입고처리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근간의 이동유형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“101”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입고를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SD5.1.3-6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입고확정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입고된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I/F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전송 받으면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자동으로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POS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는 해당 재고보충에 대한 입고처리를 실시한다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SD5.1.3 </a:t>
            </a:r>
            <a:r>
              <a:rPr lang="ko-KR" altLang="en-US" dirty="0"/>
              <a:t>신선식품</a:t>
            </a:r>
            <a:r>
              <a:rPr lang="en-US" altLang="ko-KR" dirty="0"/>
              <a:t> </a:t>
            </a:r>
            <a:r>
              <a:rPr lang="ko-KR" altLang="en-US" dirty="0"/>
              <a:t>직영점재고보충관리</a:t>
            </a:r>
            <a:endParaRPr lang="ko-KR" altLang="en-US" dirty="0" smtClean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06462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신선식품직영점재고관리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2018.03.10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SD5.1.3 </a:t>
            </a:r>
            <a:r>
              <a:rPr lang="ko-KR" altLang="en-US" dirty="0"/>
              <a:t>신선식품</a:t>
            </a:r>
            <a:r>
              <a:rPr lang="en-US" altLang="ko-KR" dirty="0"/>
              <a:t> </a:t>
            </a:r>
            <a:r>
              <a:rPr lang="ko-KR" altLang="en-US" dirty="0"/>
              <a:t>직영점재고보충관리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1)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신선 식품은  先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Off-Line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출고 처리 후   사후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및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정산 처리하는 개념으로 접근한다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2)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직영점 매장의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보충은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부터  시작처리 함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3)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직영점의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입고 내역을 완료 할 때  기타 출고를 실시할 수 있다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 (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신선 식품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/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건강 식품 동일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4)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실제 진천물류에서 입고된 날짜를 기준으로 함을 원칙으로 하지만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실제 출고 일자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 off-Line 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과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POS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 입고일자는 틀려질 수 있고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식료 사업의 원재료로 사용된 경우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입고 일자 이후로 처리할 수 있다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200" dirty="0">
              <a:solidFill>
                <a:schemeClr val="tx1"/>
              </a:solidFill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06462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신선식품직영점재고관리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2018.03.10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29334</TotalTime>
  <Words>605</Words>
  <Application>Microsoft Office PowerPoint</Application>
  <PresentationFormat>사용자 지정</PresentationFormat>
  <Paragraphs>204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SD5.1.3 신선식품 직영점재고보충관리</vt:lpstr>
      <vt:lpstr>SD5.1.3 신선식품 직영점재고보충관리</vt:lpstr>
      <vt:lpstr>SD5.1.3 신선식품 직영점재고보충관리</vt:lpstr>
      <vt:lpstr>SD5.1.3 신선식품 직영점재고보충관리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1134</cp:revision>
  <cp:lastPrinted>2001-03-14T06:43:19Z</cp:lastPrinted>
  <dcterms:created xsi:type="dcterms:W3CDTF">2000-09-28T11:17:09Z</dcterms:created>
  <dcterms:modified xsi:type="dcterms:W3CDTF">2018-04-23T06:49:48Z</dcterms:modified>
</cp:coreProperties>
</file>