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513" r:id="rId2"/>
    <p:sldId id="514" r:id="rId3"/>
    <p:sldId id="515" r:id="rId4"/>
    <p:sldId id="524" r:id="rId5"/>
    <p:sldId id="517" r:id="rId6"/>
    <p:sldId id="525" r:id="rId7"/>
    <p:sldId id="519" r:id="rId8"/>
  </p:sldIdLst>
  <p:sldSz cx="9904413" cy="6858000"/>
  <p:notesSz cx="6662738" cy="9832975"/>
  <p:defaultTextStyle>
    <a:defPPr>
      <a:defRPr lang="ko-KR"/>
    </a:defPPr>
    <a:lvl1pPr algn="l" rtl="0" eaLnBrk="0" fontAlgn="base" hangingPunct="0">
      <a:spcBef>
        <a:spcPct val="0"/>
      </a:spcBef>
      <a:spcAft>
        <a:spcPct val="0"/>
      </a:spcAft>
      <a:defRPr kumimoji="1" sz="1200" b="1" kern="1200">
        <a:solidFill>
          <a:schemeClr val="tx1"/>
        </a:solidFill>
        <a:latin typeface="Arial" panose="020B0604020202020204" pitchFamily="34" charset="0"/>
        <a:ea typeface="돋움" panose="020B0600000101010101" pitchFamily="50" charset="-127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umimoji="1" sz="1200" b="1" kern="1200">
        <a:solidFill>
          <a:schemeClr val="tx1"/>
        </a:solidFill>
        <a:latin typeface="Arial" panose="020B0604020202020204" pitchFamily="34" charset="0"/>
        <a:ea typeface="돋움" panose="020B0600000101010101" pitchFamily="50" charset="-127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umimoji="1" sz="1200" b="1" kern="1200">
        <a:solidFill>
          <a:schemeClr val="tx1"/>
        </a:solidFill>
        <a:latin typeface="Arial" panose="020B0604020202020204" pitchFamily="34" charset="0"/>
        <a:ea typeface="돋움" panose="020B0600000101010101" pitchFamily="50" charset="-127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umimoji="1" sz="1200" b="1" kern="1200">
        <a:solidFill>
          <a:schemeClr val="tx1"/>
        </a:solidFill>
        <a:latin typeface="Arial" panose="020B0604020202020204" pitchFamily="34" charset="0"/>
        <a:ea typeface="돋움" panose="020B0600000101010101" pitchFamily="50" charset="-127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umimoji="1" sz="1200" b="1" kern="1200">
        <a:solidFill>
          <a:schemeClr val="tx1"/>
        </a:solidFill>
        <a:latin typeface="Arial" panose="020B0604020202020204" pitchFamily="34" charset="0"/>
        <a:ea typeface="돋움" panose="020B0600000101010101" pitchFamily="50" charset="-127"/>
        <a:cs typeface="+mn-cs"/>
      </a:defRPr>
    </a:lvl5pPr>
    <a:lvl6pPr marL="2286000" algn="l" defTabSz="914400" rtl="0" eaLnBrk="1" latinLnBrk="1" hangingPunct="1">
      <a:defRPr kumimoji="1" sz="1200" b="1" kern="1200">
        <a:solidFill>
          <a:schemeClr val="tx1"/>
        </a:solidFill>
        <a:latin typeface="Arial" panose="020B0604020202020204" pitchFamily="34" charset="0"/>
        <a:ea typeface="돋움" panose="020B0600000101010101" pitchFamily="50" charset="-127"/>
        <a:cs typeface="+mn-cs"/>
      </a:defRPr>
    </a:lvl6pPr>
    <a:lvl7pPr marL="2743200" algn="l" defTabSz="914400" rtl="0" eaLnBrk="1" latinLnBrk="1" hangingPunct="1">
      <a:defRPr kumimoji="1" sz="1200" b="1" kern="1200">
        <a:solidFill>
          <a:schemeClr val="tx1"/>
        </a:solidFill>
        <a:latin typeface="Arial" panose="020B0604020202020204" pitchFamily="34" charset="0"/>
        <a:ea typeface="돋움" panose="020B0600000101010101" pitchFamily="50" charset="-127"/>
        <a:cs typeface="+mn-cs"/>
      </a:defRPr>
    </a:lvl7pPr>
    <a:lvl8pPr marL="3200400" algn="l" defTabSz="914400" rtl="0" eaLnBrk="1" latinLnBrk="1" hangingPunct="1">
      <a:defRPr kumimoji="1" sz="1200" b="1" kern="1200">
        <a:solidFill>
          <a:schemeClr val="tx1"/>
        </a:solidFill>
        <a:latin typeface="Arial" panose="020B0604020202020204" pitchFamily="34" charset="0"/>
        <a:ea typeface="돋움" panose="020B0600000101010101" pitchFamily="50" charset="-127"/>
        <a:cs typeface="+mn-cs"/>
      </a:defRPr>
    </a:lvl8pPr>
    <a:lvl9pPr marL="3657600" algn="l" defTabSz="914400" rtl="0" eaLnBrk="1" latinLnBrk="1" hangingPunct="1">
      <a:defRPr kumimoji="1" sz="1200" b="1" kern="1200">
        <a:solidFill>
          <a:schemeClr val="tx1"/>
        </a:solidFill>
        <a:latin typeface="Arial" panose="020B0604020202020204" pitchFamily="34" charset="0"/>
        <a:ea typeface="돋움" panose="020B0600000101010101" pitchFamily="50" charset="-127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기본 구역" id="{EA5B31BD-0F4B-49EA-86C0-66909D4F4B02}">
          <p14:sldIdLst/>
        </p14:section>
        <p14:section name="제목 없는 구역" id="{6E5F4BBB-7F4C-43DD-86AA-3A7E67F88F37}">
          <p14:sldIdLst>
            <p14:sldId id="513"/>
            <p14:sldId id="514"/>
            <p14:sldId id="515"/>
            <p14:sldId id="524"/>
            <p14:sldId id="517"/>
            <p14:sldId id="525"/>
            <p14:sldId id="519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4065">
          <p15:clr>
            <a:srgbClr val="A4A3A4"/>
          </p15:clr>
        </p15:guide>
        <p15:guide id="2" orient="horz" pos="482">
          <p15:clr>
            <a:srgbClr val="A4A3A4"/>
          </p15:clr>
        </p15:guide>
        <p15:guide id="3" orient="horz" pos="3203">
          <p15:clr>
            <a:srgbClr val="A4A3A4"/>
          </p15:clr>
        </p15:guide>
        <p15:guide id="4" orient="horz" pos="3884">
          <p15:clr>
            <a:srgbClr val="A4A3A4"/>
          </p15:clr>
        </p15:guide>
        <p15:guide id="5" pos="171">
          <p15:clr>
            <a:srgbClr val="A4A3A4"/>
          </p15:clr>
        </p15:guide>
        <p15:guide id="6" pos="6068">
          <p15:clr>
            <a:srgbClr val="A4A3A4"/>
          </p15:clr>
        </p15:guide>
        <p15:guide id="7" pos="3120">
          <p15:clr>
            <a:srgbClr val="A4A3A4"/>
          </p15:clr>
        </p15:guide>
        <p15:guide id="8" orient="horz" pos="754">
          <p15:clr>
            <a:srgbClr val="A4A3A4"/>
          </p15:clr>
        </p15:guide>
        <p15:guide id="9" orient="horz" pos="1071" userDrawn="1">
          <p15:clr>
            <a:srgbClr val="A4A3A4"/>
          </p15:clr>
        </p15:guide>
        <p15:guide id="10" orient="horz" pos="89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096">
          <p15:clr>
            <a:srgbClr val="A4A3A4"/>
          </p15:clr>
        </p15:guide>
        <p15:guide id="2" pos="2099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00FF"/>
    <a:srgbClr val="FFFFCC"/>
    <a:srgbClr val="D56A19"/>
    <a:srgbClr val="E57725"/>
    <a:srgbClr val="DDDDDD"/>
    <a:srgbClr val="93E3FF"/>
    <a:srgbClr val="C0C0C0"/>
    <a:srgbClr val="297793"/>
    <a:srgbClr val="2D86A5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0136" autoAdjust="0"/>
    <p:restoredTop sz="96429" autoAdjust="0"/>
  </p:normalViewPr>
  <p:slideViewPr>
    <p:cSldViewPr showGuides="1">
      <p:cViewPr varScale="1">
        <p:scale>
          <a:sx n="116" d="100"/>
          <a:sy n="116" d="100"/>
        </p:scale>
        <p:origin x="1506" y="108"/>
      </p:cViewPr>
      <p:guideLst>
        <p:guide orient="horz" pos="4065"/>
        <p:guide orient="horz" pos="482"/>
        <p:guide orient="horz" pos="3203"/>
        <p:guide orient="horz" pos="3884"/>
        <p:guide pos="171"/>
        <p:guide pos="6068"/>
        <p:guide pos="3120"/>
        <p:guide orient="horz" pos="754"/>
        <p:guide orient="horz" pos="1071"/>
        <p:guide orient="horz" pos="89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74" d="100"/>
          <a:sy n="74" d="100"/>
        </p:scale>
        <p:origin x="-3408" y="-90"/>
      </p:cViewPr>
      <p:guideLst>
        <p:guide orient="horz" pos="3096"/>
        <p:guide pos="2099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87663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13" tIns="45607" rIns="91213" bIns="45607" numCol="1" anchor="t" anchorCtr="0" compatLnSpc="1">
            <a:prstTxWarp prst="textNoShape">
              <a:avLst/>
            </a:prstTxWarp>
          </a:bodyPr>
          <a:lstStyle>
            <a:lvl1pPr algn="l" defTabSz="912813" eaLnBrk="1" latinLnBrk="1" hangingPunct="1">
              <a:lnSpc>
                <a:spcPct val="100000"/>
              </a:lnSpc>
              <a:defRPr sz="1100" b="0">
                <a:latin typeface="맑은 고딕" pitchFamily="50" charset="-127"/>
                <a:ea typeface="맑은 고딕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775075" y="0"/>
            <a:ext cx="2887663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13" tIns="45607" rIns="91213" bIns="45607" numCol="1" anchor="t" anchorCtr="0" compatLnSpc="1">
            <a:prstTxWarp prst="textNoShape">
              <a:avLst/>
            </a:prstTxWarp>
          </a:bodyPr>
          <a:lstStyle>
            <a:lvl1pPr algn="r" defTabSz="912813" eaLnBrk="1" latinLnBrk="1" hangingPunct="1">
              <a:lnSpc>
                <a:spcPct val="100000"/>
              </a:lnSpc>
              <a:defRPr sz="1100" b="0">
                <a:latin typeface="맑은 고딕" pitchFamily="50" charset="-127"/>
                <a:ea typeface="맑은 고딕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946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40850"/>
            <a:ext cx="2887663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13" tIns="45607" rIns="91213" bIns="45607" numCol="1" anchor="b" anchorCtr="0" compatLnSpc="1">
            <a:prstTxWarp prst="textNoShape">
              <a:avLst/>
            </a:prstTxWarp>
          </a:bodyPr>
          <a:lstStyle>
            <a:lvl1pPr algn="l" defTabSz="912813" eaLnBrk="1" latinLnBrk="1" hangingPunct="1">
              <a:lnSpc>
                <a:spcPct val="100000"/>
              </a:lnSpc>
              <a:defRPr sz="1100" b="0">
                <a:latin typeface="맑은 고딕" pitchFamily="50" charset="-127"/>
                <a:ea typeface="맑은 고딕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775075" y="9340850"/>
            <a:ext cx="2887663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13" tIns="45607" rIns="91213" bIns="45607" numCol="1" anchor="b" anchorCtr="0" compatLnSpc="1">
            <a:prstTxWarp prst="textNoShape">
              <a:avLst/>
            </a:prstTxWarp>
          </a:bodyPr>
          <a:lstStyle>
            <a:lvl1pPr algn="r" defTabSz="912813" eaLnBrk="1" latinLnBrk="1" hangingPunct="1">
              <a:lnSpc>
                <a:spcPct val="100000"/>
              </a:lnSpc>
              <a:defRPr sz="1100" b="0"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</a:lstStyle>
          <a:p>
            <a:pPr>
              <a:defRPr/>
            </a:pPr>
            <a:fld id="{AF78F08D-03A6-4530-A11C-16A10DEBF2C0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31692546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73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87663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latinLnBrk="1" hangingPunct="1">
              <a:lnSpc>
                <a:spcPct val="100000"/>
              </a:lnSpc>
              <a:defRPr b="0">
                <a:latin typeface="맑은 고딕" pitchFamily="50" charset="-127"/>
                <a:ea typeface="맑은 고딕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39731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773488" y="0"/>
            <a:ext cx="2887662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latinLnBrk="1" hangingPunct="1">
              <a:lnSpc>
                <a:spcPct val="100000"/>
              </a:lnSpc>
              <a:defRPr b="0">
                <a:latin typeface="맑은 고딕" pitchFamily="50" charset="-127"/>
                <a:ea typeface="맑은 고딕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669925" y="736600"/>
            <a:ext cx="5322888" cy="36877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9731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66750" y="4670425"/>
            <a:ext cx="5329238" cy="442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noProof="0" dirty="0" smtClean="0"/>
              <a:t>마스터 텍스트 스타일을 편집합니다</a:t>
            </a:r>
          </a:p>
          <a:p>
            <a:pPr lvl="1"/>
            <a:r>
              <a:rPr lang="ko-KR" altLang="en-US" noProof="0" dirty="0" smtClean="0"/>
              <a:t>둘째 수준</a:t>
            </a:r>
          </a:p>
          <a:p>
            <a:pPr lvl="2"/>
            <a:r>
              <a:rPr lang="ko-KR" altLang="en-US" noProof="0" dirty="0" smtClean="0"/>
              <a:t>셋째 수준</a:t>
            </a:r>
          </a:p>
          <a:p>
            <a:pPr lvl="3"/>
            <a:r>
              <a:rPr lang="ko-KR" altLang="en-US" noProof="0" dirty="0" smtClean="0"/>
              <a:t>넷째 수준</a:t>
            </a:r>
          </a:p>
          <a:p>
            <a:pPr lvl="4"/>
            <a:r>
              <a:rPr lang="ko-KR" altLang="en-US" noProof="0" dirty="0" smtClean="0"/>
              <a:t>다섯째 수준</a:t>
            </a:r>
          </a:p>
        </p:txBody>
      </p:sp>
      <p:sp>
        <p:nvSpPr>
          <p:cNvPr id="39731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39263"/>
            <a:ext cx="2887663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latinLnBrk="1" hangingPunct="1">
              <a:lnSpc>
                <a:spcPct val="100000"/>
              </a:lnSpc>
              <a:defRPr b="0">
                <a:latin typeface="맑은 고딕" pitchFamily="50" charset="-127"/>
                <a:ea typeface="맑은 고딕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39731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773488" y="9339263"/>
            <a:ext cx="2887662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latinLnBrk="1" hangingPunct="1">
              <a:lnSpc>
                <a:spcPct val="100000"/>
              </a:lnSpc>
              <a:defRPr b="0"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</a:lstStyle>
          <a:p>
            <a:pPr>
              <a:defRPr/>
            </a:pPr>
            <a:fld id="{6DA808C9-ECF7-4A0B-8E0D-91D483EF221F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50440589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맑은 고딕" pitchFamily="50" charset="-127"/>
        <a:ea typeface="맑은 고딕" pitchFamily="50" charset="-127"/>
        <a:cs typeface="+mn-cs"/>
      </a:defRPr>
    </a:lvl1pPr>
    <a:lvl2pPr marL="4572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맑은 고딕" pitchFamily="50" charset="-127"/>
        <a:ea typeface="맑은 고딕" pitchFamily="50" charset="-127"/>
        <a:cs typeface="+mn-cs"/>
      </a:defRPr>
    </a:lvl2pPr>
    <a:lvl3pPr marL="9144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맑은 고딕" pitchFamily="50" charset="-127"/>
        <a:ea typeface="맑은 고딕" pitchFamily="50" charset="-127"/>
        <a:cs typeface="+mn-cs"/>
      </a:defRPr>
    </a:lvl3pPr>
    <a:lvl4pPr marL="13716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맑은 고딕" pitchFamily="50" charset="-127"/>
        <a:ea typeface="맑은 고딕" pitchFamily="50" charset="-127"/>
        <a:cs typeface="+mn-cs"/>
      </a:defRPr>
    </a:lvl4pPr>
    <a:lvl5pPr marL="18288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맑은 고딕" pitchFamily="50" charset="-127"/>
        <a:ea typeface="맑은 고딕" pitchFamily="50" charset="-127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슬라이드 이미지 개체 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147" name="슬라이드 노트 개체 틀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ko-KR" altLang="en-US" smtClean="0"/>
          </a:p>
        </p:txBody>
      </p:sp>
      <p:sp>
        <p:nvSpPr>
          <p:cNvPr id="6148" name="슬라이드 번호 개체 틀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>
              <a:spcBef>
                <a:spcPct val="0"/>
              </a:spcBef>
            </a:pPr>
            <a:fld id="{33D6B7BB-90FF-4B95-8EE9-D69C528B6AE2}" type="slidenum">
              <a:rPr lang="en-US" altLang="ko-KR" smtClean="0"/>
              <a:pPr>
                <a:spcBef>
                  <a:spcPct val="0"/>
                </a:spcBef>
              </a:pPr>
              <a:t>0</a:t>
            </a:fld>
            <a:endParaRPr lang="en-US" altLang="ko-KR" smtClean="0"/>
          </a:p>
        </p:txBody>
      </p:sp>
    </p:spTree>
    <p:extLst>
      <p:ext uri="{BB962C8B-B14F-4D97-AF65-F5344CB8AC3E}">
        <p14:creationId xmlns:p14="http://schemas.microsoft.com/office/powerpoint/2010/main" val="33462381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슬라이드 이미지 개체 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195" name="슬라이드 노트 개체 틀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ko-KR" altLang="en-US" smtClean="0"/>
          </a:p>
        </p:txBody>
      </p:sp>
      <p:sp>
        <p:nvSpPr>
          <p:cNvPr id="8196" name="슬라이드 번호 개체 틀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>
              <a:spcBef>
                <a:spcPct val="0"/>
              </a:spcBef>
            </a:pPr>
            <a:fld id="{FCF2FB2E-2616-4555-B085-715D25F47398}" type="slidenum">
              <a:rPr lang="en-US" altLang="ko-KR" smtClean="0"/>
              <a:pPr>
                <a:spcBef>
                  <a:spcPct val="0"/>
                </a:spcBef>
              </a:pPr>
              <a:t>1</a:t>
            </a:fld>
            <a:endParaRPr lang="en-US" altLang="ko-KR" smtClean="0"/>
          </a:p>
        </p:txBody>
      </p:sp>
    </p:spTree>
    <p:extLst>
      <p:ext uri="{BB962C8B-B14F-4D97-AF65-F5344CB8AC3E}">
        <p14:creationId xmlns:p14="http://schemas.microsoft.com/office/powerpoint/2010/main" val="307902379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슬라이드 이미지 개체 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0243" name="슬라이드 노트 개체 틀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ko-KR" altLang="en-US" smtClean="0"/>
          </a:p>
        </p:txBody>
      </p:sp>
      <p:sp>
        <p:nvSpPr>
          <p:cNvPr id="10244" name="슬라이드 번호 개체 틀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>
              <a:spcBef>
                <a:spcPct val="0"/>
              </a:spcBef>
            </a:pPr>
            <a:fld id="{792FAFD8-BE84-4F3E-A496-763DBF603957}" type="slidenum">
              <a:rPr lang="en-US" altLang="ko-KR" smtClean="0"/>
              <a:pPr>
                <a:spcBef>
                  <a:spcPct val="0"/>
                </a:spcBef>
              </a:pPr>
              <a:t>2</a:t>
            </a:fld>
            <a:endParaRPr lang="en-US" altLang="ko-KR" smtClean="0"/>
          </a:p>
        </p:txBody>
      </p:sp>
    </p:spTree>
    <p:extLst>
      <p:ext uri="{BB962C8B-B14F-4D97-AF65-F5344CB8AC3E}">
        <p14:creationId xmlns:p14="http://schemas.microsoft.com/office/powerpoint/2010/main" val="1416624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슬라이드 이미지 개체 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2291" name="슬라이드 노트 개체 틀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ko-KR" altLang="en-US" smtClean="0"/>
          </a:p>
        </p:txBody>
      </p:sp>
      <p:sp>
        <p:nvSpPr>
          <p:cNvPr id="12292" name="슬라이드 번호 개체 틀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>
              <a:spcBef>
                <a:spcPct val="0"/>
              </a:spcBef>
            </a:pPr>
            <a:fld id="{0B4EC9AF-CF31-459B-9451-E150C06AD598}" type="slidenum">
              <a:rPr lang="en-US" altLang="ko-KR" smtClean="0"/>
              <a:pPr>
                <a:spcBef>
                  <a:spcPct val="0"/>
                </a:spcBef>
              </a:pPr>
              <a:t>3</a:t>
            </a:fld>
            <a:endParaRPr lang="en-US" altLang="ko-KR" smtClean="0"/>
          </a:p>
        </p:txBody>
      </p:sp>
    </p:spTree>
    <p:extLst>
      <p:ext uri="{BB962C8B-B14F-4D97-AF65-F5344CB8AC3E}">
        <p14:creationId xmlns:p14="http://schemas.microsoft.com/office/powerpoint/2010/main" val="106861306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슬라이드 이미지 개체 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4339" name="슬라이드 노트 개체 틀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ko-KR" altLang="en-US" smtClean="0"/>
          </a:p>
        </p:txBody>
      </p:sp>
      <p:sp>
        <p:nvSpPr>
          <p:cNvPr id="14340" name="슬라이드 번호 개체 틀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>
              <a:spcBef>
                <a:spcPct val="0"/>
              </a:spcBef>
            </a:pPr>
            <a:fld id="{91289ADE-8FA5-4A51-9F3D-99A4D7E38D1F}" type="slidenum">
              <a:rPr lang="en-US" altLang="ko-KR" smtClean="0"/>
              <a:pPr>
                <a:spcBef>
                  <a:spcPct val="0"/>
                </a:spcBef>
              </a:pPr>
              <a:t>4</a:t>
            </a:fld>
            <a:endParaRPr lang="en-US" altLang="ko-KR" smtClean="0"/>
          </a:p>
        </p:txBody>
      </p:sp>
    </p:spTree>
    <p:extLst>
      <p:ext uri="{BB962C8B-B14F-4D97-AF65-F5344CB8AC3E}">
        <p14:creationId xmlns:p14="http://schemas.microsoft.com/office/powerpoint/2010/main" val="99403993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슬라이드 이미지 개체 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6387" name="슬라이드 노트 개체 틀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ko-KR" altLang="en-US" smtClean="0"/>
          </a:p>
        </p:txBody>
      </p:sp>
      <p:sp>
        <p:nvSpPr>
          <p:cNvPr id="16388" name="슬라이드 번호 개체 틀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>
              <a:spcBef>
                <a:spcPct val="0"/>
              </a:spcBef>
            </a:pPr>
            <a:fld id="{008FF617-68A1-4A33-BF1E-D731C49FC3F2}" type="slidenum">
              <a:rPr lang="en-US" altLang="ko-KR" smtClean="0"/>
              <a:pPr>
                <a:spcBef>
                  <a:spcPct val="0"/>
                </a:spcBef>
              </a:pPr>
              <a:t>5</a:t>
            </a:fld>
            <a:endParaRPr lang="en-US" altLang="ko-KR" smtClean="0"/>
          </a:p>
        </p:txBody>
      </p:sp>
    </p:spTree>
    <p:extLst>
      <p:ext uri="{BB962C8B-B14F-4D97-AF65-F5344CB8AC3E}">
        <p14:creationId xmlns:p14="http://schemas.microsoft.com/office/powerpoint/2010/main" val="413158593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슬라이드 이미지 개체 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8435" name="슬라이드 노트 개체 틀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ko-KR" altLang="en-US" smtClean="0"/>
          </a:p>
        </p:txBody>
      </p:sp>
      <p:sp>
        <p:nvSpPr>
          <p:cNvPr id="18436" name="슬라이드 번호 개체 틀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>
              <a:spcBef>
                <a:spcPct val="0"/>
              </a:spcBef>
            </a:pPr>
            <a:fld id="{A93AD376-EDDE-469C-BDCB-B49DCD9F3D86}" type="slidenum">
              <a:rPr lang="en-US" altLang="ko-KR" smtClean="0"/>
              <a:pPr>
                <a:spcBef>
                  <a:spcPct val="0"/>
                </a:spcBef>
              </a:pPr>
              <a:t>6</a:t>
            </a:fld>
            <a:endParaRPr lang="en-US" altLang="ko-KR" smtClean="0"/>
          </a:p>
        </p:txBody>
      </p:sp>
    </p:spTree>
    <p:extLst>
      <p:ext uri="{BB962C8B-B14F-4D97-AF65-F5344CB8AC3E}">
        <p14:creationId xmlns:p14="http://schemas.microsoft.com/office/powerpoint/2010/main" val="20380602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6"/>
          <p:cNvSpPr>
            <a:spLocks noChangeShapeType="1"/>
          </p:cNvSpPr>
          <p:nvPr userDrawn="1"/>
        </p:nvSpPr>
        <p:spPr bwMode="auto">
          <a:xfrm>
            <a:off x="0" y="3429000"/>
            <a:ext cx="9904413" cy="0"/>
          </a:xfrm>
          <a:prstGeom prst="line">
            <a:avLst/>
          </a:prstGeom>
          <a:noFill/>
          <a:ln w="57150">
            <a:solidFill>
              <a:schemeClr val="accent2">
                <a:lumMod val="50000"/>
              </a:schemeClr>
            </a:solidFill>
            <a:round/>
            <a:headEnd/>
            <a:tailEnd/>
          </a:ln>
          <a:effectLst/>
        </p:spPr>
        <p:txBody>
          <a:bodyPr anchor="ctr"/>
          <a:lstStyle/>
          <a:p>
            <a:pPr algn="ctr" eaLnBrk="1" latinLnBrk="1" hangingPunct="1">
              <a:lnSpc>
                <a:spcPct val="130000"/>
              </a:lnSpc>
              <a:defRPr/>
            </a:pPr>
            <a:endParaRPr lang="ko-KR" altLang="en-US"/>
          </a:p>
        </p:txBody>
      </p:sp>
      <p:grpSp>
        <p:nvGrpSpPr>
          <p:cNvPr id="5" name="그룹 12"/>
          <p:cNvGrpSpPr>
            <a:grpSpLocks/>
          </p:cNvGrpSpPr>
          <p:nvPr userDrawn="1"/>
        </p:nvGrpSpPr>
        <p:grpSpPr bwMode="auto">
          <a:xfrm>
            <a:off x="790575" y="511175"/>
            <a:ext cx="2455863" cy="657225"/>
            <a:chOff x="790267" y="511048"/>
            <a:chExt cx="2455626" cy="657479"/>
          </a:xfrm>
        </p:grpSpPr>
        <p:grpSp>
          <p:nvGrpSpPr>
            <p:cNvPr id="6" name="그룹 14"/>
            <p:cNvGrpSpPr>
              <a:grpSpLocks/>
            </p:cNvGrpSpPr>
            <p:nvPr userDrawn="1"/>
          </p:nvGrpSpPr>
          <p:grpSpPr bwMode="auto">
            <a:xfrm>
              <a:off x="790267" y="511048"/>
              <a:ext cx="2455626" cy="657479"/>
              <a:chOff x="661988" y="498454"/>
              <a:chExt cx="2004202" cy="603256"/>
            </a:xfrm>
          </p:grpSpPr>
          <p:cxnSp>
            <p:nvCxnSpPr>
              <p:cNvPr id="9" name="직선 연결선 8"/>
              <p:cNvCxnSpPr/>
              <p:nvPr userDrawn="1"/>
            </p:nvCxnSpPr>
            <p:spPr bwMode="auto">
              <a:xfrm>
                <a:off x="661988" y="498454"/>
                <a:ext cx="2004202" cy="1458"/>
              </a:xfrm>
              <a:prstGeom prst="line">
                <a:avLst/>
              </a:prstGeom>
              <a:noFill/>
              <a:ln w="28575" cap="flat" cmpd="sng" algn="ctr">
                <a:solidFill>
                  <a:schemeClr val="accent2">
                    <a:lumMod val="7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0" name="직선 연결선 9"/>
              <p:cNvCxnSpPr/>
              <p:nvPr userDrawn="1"/>
            </p:nvCxnSpPr>
            <p:spPr bwMode="auto">
              <a:xfrm>
                <a:off x="661988" y="1100253"/>
                <a:ext cx="2004202" cy="1457"/>
              </a:xfrm>
              <a:prstGeom prst="line">
                <a:avLst/>
              </a:prstGeom>
              <a:noFill/>
              <a:ln w="28575" cap="flat" cmpd="sng" algn="ctr">
                <a:solidFill>
                  <a:schemeClr val="accent2">
                    <a:lumMod val="7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  <p:pic>
          <p:nvPicPr>
            <p:cNvPr id="7" name="그림 14"/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75966" y="538364"/>
              <a:ext cx="2247428" cy="6108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1" name="그림 1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650" y="6477000"/>
            <a:ext cx="1049338" cy="28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그림 1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74138" y="6453188"/>
            <a:ext cx="658812" cy="311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제목 2"/>
          <p:cNvSpPr>
            <a:spLocks noGrp="1"/>
          </p:cNvSpPr>
          <p:nvPr>
            <p:ph type="ctrTitle"/>
          </p:nvPr>
        </p:nvSpPr>
        <p:spPr>
          <a:xfrm>
            <a:off x="665928" y="2000240"/>
            <a:ext cx="7280297" cy="523220"/>
          </a:xfrm>
        </p:spPr>
        <p:txBody>
          <a:bodyPr>
            <a:noAutofit/>
          </a:bodyPr>
          <a:lstStyle>
            <a:lvl1pPr>
              <a:defRPr sz="2800">
                <a:solidFill>
                  <a:schemeClr val="tx1"/>
                </a:solidFill>
              </a:defRPr>
            </a:lvl1pPr>
          </a:lstStyle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5738025" y="4029076"/>
            <a:ext cx="3857653" cy="352404"/>
          </a:xfrm>
        </p:spPr>
        <p:txBody>
          <a:bodyPr/>
          <a:lstStyle>
            <a:lvl1pPr algn="l">
              <a:buNone/>
              <a:defRPr>
                <a:latin typeface="맑은 고딕" pitchFamily="50" charset="-127"/>
                <a:ea typeface="맑은 고딕" pitchFamily="50" charset="-127"/>
              </a:defRPr>
            </a:lvl1pPr>
          </a:lstStyle>
          <a:p>
            <a:r>
              <a:rPr lang="ko-KR" altLang="en-US" dirty="0"/>
              <a:t>마스터 부제목 스타일 편집</a:t>
            </a:r>
          </a:p>
        </p:txBody>
      </p:sp>
    </p:spTree>
    <p:extLst>
      <p:ext uri="{BB962C8B-B14F-4D97-AF65-F5344CB8AC3E}">
        <p14:creationId xmlns:p14="http://schemas.microsoft.com/office/powerpoint/2010/main" val="1721511761"/>
      </p:ext>
    </p:extLst>
  </p:cSld>
  <p:clrMapOvr>
    <a:masterClrMapping/>
  </p:clrMapOvr>
  <p:transition>
    <p:split orient="vert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latin typeface="맑은 고딕" pitchFamily="50" charset="-127"/>
              </a:defRPr>
            </a:lvl1pPr>
          </a:lstStyle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0788" y="765188"/>
            <a:ext cx="9125473" cy="1665071"/>
          </a:xfrm>
        </p:spPr>
        <p:txBody>
          <a:bodyPr/>
          <a:lstStyle>
            <a:lvl1pPr marL="0" indent="0">
              <a:buNone/>
              <a:defRPr>
                <a:latin typeface="맑은 고딕" pitchFamily="50" charset="-127"/>
              </a:defRPr>
            </a:lvl1pPr>
            <a:lvl2pPr>
              <a:buNone/>
              <a:defRPr>
                <a:latin typeface="맑은 고딕" pitchFamily="50" charset="-127"/>
                <a:ea typeface="맑은 고딕" pitchFamily="50" charset="-127"/>
              </a:defRPr>
            </a:lvl2pPr>
            <a:lvl3pPr>
              <a:buNone/>
              <a:defRPr>
                <a:latin typeface="맑은 고딕" pitchFamily="50" charset="-127"/>
                <a:ea typeface="맑은 고딕" pitchFamily="50" charset="-127"/>
              </a:defRPr>
            </a:lvl3pPr>
            <a:lvl4pPr>
              <a:buNone/>
              <a:defRPr>
                <a:latin typeface="맑은 고딕" pitchFamily="50" charset="-127"/>
                <a:ea typeface="맑은 고딕" pitchFamily="50" charset="-127"/>
              </a:defRPr>
            </a:lvl4pPr>
            <a:lvl5pPr>
              <a:buNone/>
              <a:defRPr>
                <a:latin typeface="맑은 고딕" pitchFamily="50" charset="-127"/>
                <a:ea typeface="맑은 고딕" pitchFamily="50" charset="-127"/>
              </a:defRPr>
            </a:lvl5pPr>
          </a:lstStyle>
          <a:p>
            <a:pPr lvl="0"/>
            <a:r>
              <a:rPr lang="ko-KR" altLang="en-US" dirty="0" smtClean="0"/>
              <a:t>마스터 텍스트 스타일을 편집합니다</a:t>
            </a:r>
          </a:p>
          <a:p>
            <a:pPr lvl="1"/>
            <a:r>
              <a:rPr lang="ko-KR" altLang="en-US" dirty="0" smtClean="0"/>
              <a:t>둘째 수준</a:t>
            </a:r>
          </a:p>
          <a:p>
            <a:pPr lvl="2"/>
            <a:r>
              <a:rPr lang="ko-KR" altLang="en-US" dirty="0" smtClean="0"/>
              <a:t>셋째 수준</a:t>
            </a:r>
          </a:p>
          <a:p>
            <a:pPr lvl="3"/>
            <a:r>
              <a:rPr lang="ko-KR" altLang="en-US" dirty="0" smtClean="0"/>
              <a:t>넷째 수준</a:t>
            </a:r>
          </a:p>
          <a:p>
            <a:pPr lvl="4"/>
            <a:r>
              <a:rPr lang="ko-KR" altLang="en-US" dirty="0" smtClean="0"/>
              <a:t>다섯째 수준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34784714"/>
      </p:ext>
    </p:extLst>
  </p:cSld>
  <p:clrMapOvr>
    <a:masterClrMapping/>
  </p:clrMapOvr>
  <p:transition>
    <p:split orient="vert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제목 및 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378091" y="155575"/>
            <a:ext cx="7098163" cy="336550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표 개체 틀 2"/>
          <p:cNvSpPr>
            <a:spLocks noGrp="1"/>
          </p:cNvSpPr>
          <p:nvPr>
            <p:ph type="tbl" idx="1"/>
          </p:nvPr>
        </p:nvSpPr>
        <p:spPr>
          <a:xfrm>
            <a:off x="350782" y="765175"/>
            <a:ext cx="9125473" cy="352404"/>
          </a:xfrm>
        </p:spPr>
        <p:txBody>
          <a:bodyPr/>
          <a:lstStyle/>
          <a:p>
            <a:pPr lvl="0"/>
            <a:endParaRPr lang="ko-KR" altLang="en-US" noProof="0" dirty="0"/>
          </a:p>
        </p:txBody>
      </p:sp>
    </p:spTree>
    <p:extLst>
      <p:ext uri="{BB962C8B-B14F-4D97-AF65-F5344CB8AC3E}">
        <p14:creationId xmlns:p14="http://schemas.microsoft.com/office/powerpoint/2010/main" val="2847996050"/>
      </p:ext>
    </p:extLst>
  </p:cSld>
  <p:clrMapOvr>
    <a:masterClrMapping/>
  </p:clrMapOvr>
  <p:transition>
    <p:split orient="vert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/>
          </p:nvPr>
        </p:nvSpPr>
        <p:spPr>
          <a:xfrm>
            <a:off x="350782" y="155575"/>
            <a:ext cx="9125473" cy="1645066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92185378"/>
      </p:ext>
    </p:extLst>
  </p:cSld>
  <p:clrMapOvr>
    <a:masterClrMapping/>
  </p:clrMapOvr>
  <p:transition>
    <p:split orient="vert"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8"/>
          <p:cNvSpPr>
            <a:spLocks noGrp="1" noChangeArrowheads="1"/>
          </p:cNvSpPr>
          <p:nvPr>
            <p:ph type="title"/>
          </p:nvPr>
        </p:nvSpPr>
        <p:spPr bwMode="auto">
          <a:xfrm>
            <a:off x="306388" y="142875"/>
            <a:ext cx="6503987" cy="344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ko-KR" altLang="en-US" smtClean="0"/>
              <a:t>마스터 제목 스타일 편집</a:t>
            </a:r>
          </a:p>
        </p:txBody>
      </p:sp>
      <p:sp>
        <p:nvSpPr>
          <p:cNvPr id="1027" name="Rectangle 19"/>
          <p:cNvSpPr>
            <a:spLocks noGrp="1" noChangeArrowheads="1"/>
          </p:cNvSpPr>
          <p:nvPr>
            <p:ph type="body" idx="1"/>
          </p:nvPr>
        </p:nvSpPr>
        <p:spPr bwMode="auto">
          <a:xfrm>
            <a:off x="350838" y="765175"/>
            <a:ext cx="9124950" cy="352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11" name="Line 6"/>
          <p:cNvSpPr>
            <a:spLocks noChangeShapeType="1"/>
          </p:cNvSpPr>
          <p:nvPr userDrawn="1"/>
        </p:nvSpPr>
        <p:spPr bwMode="auto">
          <a:xfrm>
            <a:off x="0" y="642938"/>
            <a:ext cx="9904413" cy="0"/>
          </a:xfrm>
          <a:prstGeom prst="line">
            <a:avLst/>
          </a:prstGeom>
          <a:noFill/>
          <a:ln w="57150">
            <a:solidFill>
              <a:schemeClr val="accent2">
                <a:lumMod val="50000"/>
              </a:schemeClr>
            </a:solidFill>
            <a:round/>
            <a:headEnd/>
            <a:tailEnd/>
          </a:ln>
          <a:effectLst/>
        </p:spPr>
        <p:txBody>
          <a:bodyPr anchor="ctr"/>
          <a:lstStyle/>
          <a:p>
            <a:pPr algn="ctr" eaLnBrk="1" latinLnBrk="1" hangingPunct="1">
              <a:lnSpc>
                <a:spcPct val="130000"/>
              </a:lnSpc>
              <a:defRPr/>
            </a:pPr>
            <a:endParaRPr lang="ko-KR" altLang="en-US"/>
          </a:p>
        </p:txBody>
      </p:sp>
      <p:sp>
        <p:nvSpPr>
          <p:cNvPr id="6" name="Rectangle 15"/>
          <p:cNvSpPr>
            <a:spLocks noChangeArrowheads="1"/>
          </p:cNvSpPr>
          <p:nvPr userDrawn="1"/>
        </p:nvSpPr>
        <p:spPr bwMode="auto">
          <a:xfrm>
            <a:off x="4697413" y="6626225"/>
            <a:ext cx="511175" cy="231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 eaLnBrk="0" hangingPunct="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 eaLnBrk="0" hangingPunct="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eaLnBrk="0" hangingPunct="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eaLnBrk="0" hangingPunct="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eaLnBrk="0" hangingPunct="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algn="ctr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algn="ctr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algn="ctr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algn="ctr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eaLnBrk="1" latinLnBrk="1" hangingPunct="1">
              <a:lnSpc>
                <a:spcPct val="130000"/>
              </a:lnSpc>
              <a:defRPr/>
            </a:pPr>
            <a:r>
              <a:rPr lang="en-US" altLang="ko-KR" sz="700" b="0" smtClean="0">
                <a:solidFill>
                  <a:srgbClr val="969696"/>
                </a:solidFill>
                <a:latin typeface="Lucida Sans Unicode" panose="020B0602030504020204" pitchFamily="34" charset="0"/>
                <a:ea typeface="맑은 고딕" panose="020B0503020000020004" pitchFamily="50" charset="-127"/>
              </a:rPr>
              <a:t>- P</a:t>
            </a:r>
            <a:fld id="{4B1B095A-CBB3-428F-8709-75D1EFEF3700}" type="slidenum">
              <a:rPr lang="en-US" altLang="ko-KR" sz="700" b="0" smtClean="0">
                <a:solidFill>
                  <a:srgbClr val="969696"/>
                </a:solidFill>
                <a:latin typeface="Lucida Sans Unicode" panose="020B0602030504020204" pitchFamily="34" charset="0"/>
                <a:ea typeface="맑은 고딕" panose="020B0503020000020004" pitchFamily="50" charset="-127"/>
              </a:rPr>
              <a:pPr eaLnBrk="1" latinLnBrk="1" hangingPunct="1">
                <a:lnSpc>
                  <a:spcPct val="130000"/>
                </a:lnSpc>
                <a:defRPr/>
              </a:pPr>
              <a:t>‹#›</a:t>
            </a:fld>
            <a:r>
              <a:rPr lang="en-US" altLang="ko-KR" sz="700" b="0" smtClean="0">
                <a:solidFill>
                  <a:srgbClr val="969696"/>
                </a:solidFill>
                <a:latin typeface="Lucida Sans Unicode" panose="020B0602030504020204" pitchFamily="34" charset="0"/>
                <a:ea typeface="맑은 고딕" panose="020B0503020000020004" pitchFamily="50" charset="-127"/>
              </a:rPr>
              <a:t> -</a:t>
            </a:r>
          </a:p>
        </p:txBody>
      </p:sp>
      <p:cxnSp>
        <p:nvCxnSpPr>
          <p:cNvPr id="7" name="직선 연결선 6"/>
          <p:cNvCxnSpPr/>
          <p:nvPr userDrawn="1"/>
        </p:nvCxnSpPr>
        <p:spPr bwMode="auto">
          <a:xfrm>
            <a:off x="0" y="6381750"/>
            <a:ext cx="9904413" cy="1588"/>
          </a:xfrm>
          <a:prstGeom prst="line">
            <a:avLst/>
          </a:prstGeom>
          <a:noFill/>
          <a:ln w="19050">
            <a:solidFill>
              <a:schemeClr val="accent2">
                <a:lumMod val="50000"/>
              </a:schemeClr>
            </a:solidFill>
            <a:round/>
            <a:headEnd/>
            <a:tailEnd/>
          </a:ln>
          <a:effectLst/>
        </p:spPr>
      </p:cxnSp>
      <p:pic>
        <p:nvPicPr>
          <p:cNvPr id="1031" name="그림 8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000" y="6515100"/>
            <a:ext cx="954088" cy="258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2" name="그림 9"/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40800" y="6480175"/>
            <a:ext cx="598488" cy="282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32" r:id="rId1"/>
    <p:sldLayoutId id="2147483829" r:id="rId2"/>
    <p:sldLayoutId id="2147483830" r:id="rId3"/>
    <p:sldLayoutId id="2147483831" r:id="rId4"/>
  </p:sldLayoutIdLst>
  <p:transition>
    <p:split orient="vert"/>
  </p:transition>
  <p:txStyles>
    <p:titleStyle>
      <a:lvl1pPr algn="l" rtl="0" eaLnBrk="0" fontAlgn="base" latinLnBrk="1" hangingPunct="0">
        <a:spcBef>
          <a:spcPct val="0"/>
        </a:spcBef>
        <a:spcAft>
          <a:spcPct val="0"/>
        </a:spcAft>
        <a:defRPr kumimoji="1" sz="1600" b="1">
          <a:solidFill>
            <a:schemeClr val="tx1"/>
          </a:solidFill>
          <a:latin typeface="맑은 고딕" pitchFamily="50" charset="-127"/>
          <a:ea typeface="맑은 고딕" pitchFamily="50" charset="-127"/>
          <a:cs typeface="+mj-cs"/>
        </a:defRPr>
      </a:lvl1pPr>
      <a:lvl2pPr algn="l" rtl="0" eaLnBrk="0" fontAlgn="base" latinLnBrk="1" hangingPunct="0">
        <a:spcBef>
          <a:spcPct val="0"/>
        </a:spcBef>
        <a:spcAft>
          <a:spcPct val="0"/>
        </a:spcAft>
        <a:defRPr kumimoji="1" sz="1600" b="1">
          <a:solidFill>
            <a:schemeClr val="tx1"/>
          </a:solidFill>
          <a:latin typeface="맑은 고딕" pitchFamily="50" charset="-127"/>
          <a:ea typeface="맑은 고딕" pitchFamily="50" charset="-127"/>
        </a:defRPr>
      </a:lvl2pPr>
      <a:lvl3pPr algn="l" rtl="0" eaLnBrk="0" fontAlgn="base" latinLnBrk="1" hangingPunct="0">
        <a:spcBef>
          <a:spcPct val="0"/>
        </a:spcBef>
        <a:spcAft>
          <a:spcPct val="0"/>
        </a:spcAft>
        <a:defRPr kumimoji="1" sz="1600" b="1">
          <a:solidFill>
            <a:schemeClr val="tx1"/>
          </a:solidFill>
          <a:latin typeface="맑은 고딕" pitchFamily="50" charset="-127"/>
          <a:ea typeface="맑은 고딕" pitchFamily="50" charset="-127"/>
        </a:defRPr>
      </a:lvl3pPr>
      <a:lvl4pPr algn="l" rtl="0" eaLnBrk="0" fontAlgn="base" latinLnBrk="1" hangingPunct="0">
        <a:spcBef>
          <a:spcPct val="0"/>
        </a:spcBef>
        <a:spcAft>
          <a:spcPct val="0"/>
        </a:spcAft>
        <a:defRPr kumimoji="1" sz="1600" b="1">
          <a:solidFill>
            <a:schemeClr val="tx1"/>
          </a:solidFill>
          <a:latin typeface="맑은 고딕" pitchFamily="50" charset="-127"/>
          <a:ea typeface="맑은 고딕" pitchFamily="50" charset="-127"/>
        </a:defRPr>
      </a:lvl4pPr>
      <a:lvl5pPr algn="l" rtl="0" eaLnBrk="0" fontAlgn="base" latinLnBrk="1" hangingPunct="0">
        <a:spcBef>
          <a:spcPct val="0"/>
        </a:spcBef>
        <a:spcAft>
          <a:spcPct val="0"/>
        </a:spcAft>
        <a:defRPr kumimoji="1" sz="1600" b="1">
          <a:solidFill>
            <a:schemeClr val="tx1"/>
          </a:solidFill>
          <a:latin typeface="맑은 고딕" pitchFamily="50" charset="-127"/>
          <a:ea typeface="맑은 고딕" pitchFamily="50" charset="-127"/>
        </a:defRPr>
      </a:lvl5pPr>
      <a:lvl6pPr marL="457200" algn="l" rtl="0" fontAlgn="base" latinLnBrk="1">
        <a:spcBef>
          <a:spcPct val="0"/>
        </a:spcBef>
        <a:spcAft>
          <a:spcPct val="0"/>
        </a:spcAft>
        <a:defRPr kumimoji="1" sz="1600" b="1">
          <a:solidFill>
            <a:schemeClr val="bg1"/>
          </a:solidFill>
          <a:latin typeface="Arial" pitchFamily="34" charset="0"/>
          <a:ea typeface="돋움" pitchFamily="50" charset="-127"/>
        </a:defRPr>
      </a:lvl6pPr>
      <a:lvl7pPr marL="914400" algn="l" rtl="0" fontAlgn="base" latinLnBrk="1">
        <a:spcBef>
          <a:spcPct val="0"/>
        </a:spcBef>
        <a:spcAft>
          <a:spcPct val="0"/>
        </a:spcAft>
        <a:defRPr kumimoji="1" sz="1600" b="1">
          <a:solidFill>
            <a:schemeClr val="bg1"/>
          </a:solidFill>
          <a:latin typeface="Arial" pitchFamily="34" charset="0"/>
          <a:ea typeface="돋움" pitchFamily="50" charset="-127"/>
        </a:defRPr>
      </a:lvl7pPr>
      <a:lvl8pPr marL="1371600" algn="l" rtl="0" fontAlgn="base" latinLnBrk="1">
        <a:spcBef>
          <a:spcPct val="0"/>
        </a:spcBef>
        <a:spcAft>
          <a:spcPct val="0"/>
        </a:spcAft>
        <a:defRPr kumimoji="1" sz="1600" b="1">
          <a:solidFill>
            <a:schemeClr val="bg1"/>
          </a:solidFill>
          <a:latin typeface="Arial" pitchFamily="34" charset="0"/>
          <a:ea typeface="돋움" pitchFamily="50" charset="-127"/>
        </a:defRPr>
      </a:lvl8pPr>
      <a:lvl9pPr marL="1828800" algn="l" rtl="0" fontAlgn="base" latinLnBrk="1">
        <a:spcBef>
          <a:spcPct val="0"/>
        </a:spcBef>
        <a:spcAft>
          <a:spcPct val="0"/>
        </a:spcAft>
        <a:defRPr kumimoji="1" sz="1600" b="1">
          <a:solidFill>
            <a:schemeClr val="bg1"/>
          </a:solidFill>
          <a:latin typeface="Arial" pitchFamily="34" charset="0"/>
          <a:ea typeface="돋움" pitchFamily="50" charset="-127"/>
        </a:defRPr>
      </a:lvl9pPr>
    </p:titleStyle>
    <p:bodyStyle>
      <a:lvl1pPr marL="342900" indent="-342900" algn="l" rtl="0" eaLnBrk="0" fontAlgn="base" latinLnBrk="1" hangingPunct="0">
        <a:lnSpc>
          <a:spcPct val="130000"/>
        </a:lnSpc>
        <a:spcBef>
          <a:spcPct val="20000"/>
        </a:spcBef>
        <a:spcAft>
          <a:spcPct val="0"/>
        </a:spcAft>
        <a:buChar char="•"/>
        <a:defRPr kumimoji="1" lang="ko-KR" altLang="en-US" sz="1300" b="1" dirty="0">
          <a:solidFill>
            <a:srgbClr val="111111"/>
          </a:solidFill>
          <a:latin typeface="맑은 고딕" pitchFamily="50" charset="-127"/>
          <a:ea typeface="맑은 고딕" pitchFamily="50" charset="-127"/>
          <a:cs typeface="+mn-cs"/>
        </a:defRPr>
      </a:lvl1pPr>
      <a:lvl2pPr marL="819150" indent="-285750" algn="l" rtl="0" eaLnBrk="0" fontAlgn="base" latinLnBrk="1" hangingPunct="0">
        <a:lnSpc>
          <a:spcPct val="130000"/>
        </a:lnSpc>
        <a:spcBef>
          <a:spcPct val="20000"/>
        </a:spcBef>
        <a:spcAft>
          <a:spcPct val="0"/>
        </a:spcAft>
        <a:buChar char="–"/>
        <a:defRPr kumimoji="1" sz="1400" b="1">
          <a:solidFill>
            <a:srgbClr val="111111"/>
          </a:solidFill>
          <a:latin typeface="+mn-lt"/>
          <a:ea typeface="+mn-ea"/>
        </a:defRPr>
      </a:lvl2pPr>
      <a:lvl3pPr marL="1227138" indent="-228600" algn="l" rtl="0" eaLnBrk="0" fontAlgn="base" latinLnBrk="1" hangingPunct="0">
        <a:lnSpc>
          <a:spcPct val="130000"/>
        </a:lnSpc>
        <a:spcBef>
          <a:spcPct val="20000"/>
        </a:spcBef>
        <a:spcAft>
          <a:spcPct val="0"/>
        </a:spcAft>
        <a:buChar char="•"/>
        <a:defRPr kumimoji="1" sz="1400" b="1">
          <a:solidFill>
            <a:srgbClr val="111111"/>
          </a:solidFill>
          <a:latin typeface="+mn-lt"/>
          <a:ea typeface="+mn-ea"/>
        </a:defRPr>
      </a:lvl3pPr>
      <a:lvl4pPr marL="1635125" indent="-228600" algn="l" rtl="0" eaLnBrk="0" fontAlgn="base" latinLnBrk="1" hangingPunct="0">
        <a:lnSpc>
          <a:spcPct val="130000"/>
        </a:lnSpc>
        <a:spcBef>
          <a:spcPct val="20000"/>
        </a:spcBef>
        <a:spcAft>
          <a:spcPct val="0"/>
        </a:spcAft>
        <a:buChar char="–"/>
        <a:defRPr kumimoji="1" sz="1400" b="1">
          <a:solidFill>
            <a:srgbClr val="111111"/>
          </a:solidFill>
          <a:latin typeface="+mn-lt"/>
          <a:ea typeface="+mn-ea"/>
        </a:defRPr>
      </a:lvl4pPr>
      <a:lvl5pPr marL="2057400" indent="-228600" algn="l" rtl="0" eaLnBrk="0" fontAlgn="base" latinLnBrk="1" hangingPunct="0">
        <a:lnSpc>
          <a:spcPct val="130000"/>
        </a:lnSpc>
        <a:spcBef>
          <a:spcPct val="20000"/>
        </a:spcBef>
        <a:spcAft>
          <a:spcPct val="0"/>
        </a:spcAft>
        <a:buChar char="»"/>
        <a:defRPr kumimoji="1" sz="1400" b="1">
          <a:solidFill>
            <a:srgbClr val="111111"/>
          </a:solidFill>
          <a:latin typeface="+mn-lt"/>
          <a:ea typeface="+mn-ea"/>
        </a:defRPr>
      </a:lvl5pPr>
      <a:lvl6pPr marL="2514600" indent="-228600" algn="l" rtl="0" fontAlgn="base" latinLnBrk="1">
        <a:lnSpc>
          <a:spcPct val="130000"/>
        </a:lnSpc>
        <a:spcBef>
          <a:spcPct val="20000"/>
        </a:spcBef>
        <a:spcAft>
          <a:spcPct val="0"/>
        </a:spcAft>
        <a:defRPr kumimoji="1" sz="1400" b="1">
          <a:solidFill>
            <a:srgbClr val="111111"/>
          </a:solidFill>
          <a:latin typeface="+mn-lt"/>
          <a:ea typeface="+mn-ea"/>
        </a:defRPr>
      </a:lvl6pPr>
      <a:lvl7pPr marL="2971800" indent="-228600" algn="l" rtl="0" fontAlgn="base" latinLnBrk="1">
        <a:lnSpc>
          <a:spcPct val="130000"/>
        </a:lnSpc>
        <a:spcBef>
          <a:spcPct val="20000"/>
        </a:spcBef>
        <a:spcAft>
          <a:spcPct val="0"/>
        </a:spcAft>
        <a:defRPr kumimoji="1" sz="1400" b="1">
          <a:solidFill>
            <a:srgbClr val="111111"/>
          </a:solidFill>
          <a:latin typeface="+mn-lt"/>
          <a:ea typeface="+mn-ea"/>
        </a:defRPr>
      </a:lvl7pPr>
      <a:lvl8pPr marL="3429000" indent="-228600" algn="l" rtl="0" fontAlgn="base" latinLnBrk="1">
        <a:lnSpc>
          <a:spcPct val="130000"/>
        </a:lnSpc>
        <a:spcBef>
          <a:spcPct val="20000"/>
        </a:spcBef>
        <a:spcAft>
          <a:spcPct val="0"/>
        </a:spcAft>
        <a:defRPr kumimoji="1" sz="1400" b="1">
          <a:solidFill>
            <a:srgbClr val="111111"/>
          </a:solidFill>
          <a:latin typeface="+mn-lt"/>
          <a:ea typeface="+mn-ea"/>
        </a:defRPr>
      </a:lvl8pPr>
      <a:lvl9pPr marL="3886200" indent="-228600" algn="l" rtl="0" fontAlgn="base" latinLnBrk="1">
        <a:lnSpc>
          <a:spcPct val="130000"/>
        </a:lnSpc>
        <a:spcBef>
          <a:spcPct val="20000"/>
        </a:spcBef>
        <a:spcAft>
          <a:spcPct val="0"/>
        </a:spcAft>
        <a:defRPr kumimoji="1" sz="1400" b="1">
          <a:solidFill>
            <a:srgbClr val="111111"/>
          </a:solidFill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제목 1"/>
          <p:cNvSpPr txBox="1">
            <a:spLocks/>
          </p:cNvSpPr>
          <p:nvPr/>
        </p:nvSpPr>
        <p:spPr bwMode="auto">
          <a:xfrm>
            <a:off x="665163" y="1905000"/>
            <a:ext cx="7280275" cy="1262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algn="l" rtl="0" eaLnBrk="0" fontAlgn="base" latinLnBrk="1" hangingPunct="0">
              <a:spcBef>
                <a:spcPct val="0"/>
              </a:spcBef>
              <a:spcAft>
                <a:spcPct val="0"/>
              </a:spcAft>
              <a:defRPr kumimoji="1" sz="2800" b="1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j-cs"/>
              </a:defRPr>
            </a:lvl1pPr>
            <a:lvl2pPr algn="l" rtl="0" eaLnBrk="0" fontAlgn="base" latinLnBrk="1" hangingPunct="0">
              <a:spcBef>
                <a:spcPct val="0"/>
              </a:spcBef>
              <a:spcAft>
                <a:spcPct val="0"/>
              </a:spcAft>
              <a:defRPr kumimoji="1" sz="2000" b="1">
                <a:solidFill>
                  <a:schemeClr val="tx1"/>
                </a:solidFill>
                <a:latin typeface="가는각진제목체" panose="02030600000101010101" pitchFamily="18" charset="-127"/>
                <a:ea typeface="가는각진제목체" panose="02030600000101010101" pitchFamily="18" charset="-127"/>
              </a:defRPr>
            </a:lvl2pPr>
            <a:lvl3pPr algn="l" rtl="0" eaLnBrk="0" fontAlgn="base" latinLnBrk="1" hangingPunct="0">
              <a:spcBef>
                <a:spcPct val="0"/>
              </a:spcBef>
              <a:spcAft>
                <a:spcPct val="0"/>
              </a:spcAft>
              <a:defRPr kumimoji="1" sz="2000" b="1">
                <a:solidFill>
                  <a:schemeClr val="tx1"/>
                </a:solidFill>
                <a:latin typeface="가는각진제목체" panose="02030600000101010101" pitchFamily="18" charset="-127"/>
                <a:ea typeface="가는각진제목체" panose="02030600000101010101" pitchFamily="18" charset="-127"/>
              </a:defRPr>
            </a:lvl3pPr>
            <a:lvl4pPr algn="l" rtl="0" eaLnBrk="0" fontAlgn="base" latinLnBrk="1" hangingPunct="0">
              <a:spcBef>
                <a:spcPct val="0"/>
              </a:spcBef>
              <a:spcAft>
                <a:spcPct val="0"/>
              </a:spcAft>
              <a:defRPr kumimoji="1" sz="2000" b="1">
                <a:solidFill>
                  <a:schemeClr val="tx1"/>
                </a:solidFill>
                <a:latin typeface="가는각진제목체" panose="02030600000101010101" pitchFamily="18" charset="-127"/>
                <a:ea typeface="가는각진제목체" panose="02030600000101010101" pitchFamily="18" charset="-127"/>
              </a:defRPr>
            </a:lvl4pPr>
            <a:lvl5pPr algn="l" rtl="0" eaLnBrk="0" fontAlgn="base" latinLnBrk="1" hangingPunct="0">
              <a:spcBef>
                <a:spcPct val="0"/>
              </a:spcBef>
              <a:spcAft>
                <a:spcPct val="0"/>
              </a:spcAft>
              <a:defRPr kumimoji="1" sz="2000" b="1">
                <a:solidFill>
                  <a:schemeClr val="tx1"/>
                </a:solidFill>
                <a:latin typeface="가는각진제목체" panose="02030600000101010101" pitchFamily="18" charset="-127"/>
                <a:ea typeface="가는각진제목체" panose="02030600000101010101" pitchFamily="18" charset="-127"/>
              </a:defRPr>
            </a:lvl5pPr>
            <a:lvl6pPr marL="457200" algn="l" rtl="0" fontAlgn="base" latinLnBrk="1">
              <a:spcBef>
                <a:spcPct val="0"/>
              </a:spcBef>
              <a:spcAft>
                <a:spcPct val="0"/>
              </a:spcAft>
              <a:defRPr kumimoji="1" sz="1600" b="1">
                <a:solidFill>
                  <a:schemeClr val="bg1"/>
                </a:solidFill>
                <a:latin typeface="Arial" pitchFamily="34" charset="0"/>
                <a:ea typeface="돋움" pitchFamily="50" charset="-127"/>
              </a:defRPr>
            </a:lvl6pPr>
            <a:lvl7pPr marL="914400" algn="l" rtl="0" fontAlgn="base" latinLnBrk="1">
              <a:spcBef>
                <a:spcPct val="0"/>
              </a:spcBef>
              <a:spcAft>
                <a:spcPct val="0"/>
              </a:spcAft>
              <a:defRPr kumimoji="1" sz="1600" b="1">
                <a:solidFill>
                  <a:schemeClr val="bg1"/>
                </a:solidFill>
                <a:latin typeface="Arial" pitchFamily="34" charset="0"/>
                <a:ea typeface="돋움" pitchFamily="50" charset="-127"/>
              </a:defRPr>
            </a:lvl7pPr>
            <a:lvl8pPr marL="1371600" algn="l" rtl="0" fontAlgn="base" latinLnBrk="1">
              <a:spcBef>
                <a:spcPct val="0"/>
              </a:spcBef>
              <a:spcAft>
                <a:spcPct val="0"/>
              </a:spcAft>
              <a:defRPr kumimoji="1" sz="1600" b="1">
                <a:solidFill>
                  <a:schemeClr val="bg1"/>
                </a:solidFill>
                <a:latin typeface="Arial" pitchFamily="34" charset="0"/>
                <a:ea typeface="돋움" pitchFamily="50" charset="-127"/>
              </a:defRPr>
            </a:lvl8pPr>
            <a:lvl9pPr marL="1828800" algn="l" rtl="0" fontAlgn="base" latinLnBrk="1">
              <a:spcBef>
                <a:spcPct val="0"/>
              </a:spcBef>
              <a:spcAft>
                <a:spcPct val="0"/>
              </a:spcAft>
              <a:defRPr kumimoji="1" sz="1600" b="1">
                <a:solidFill>
                  <a:schemeClr val="bg1"/>
                </a:solidFill>
                <a:latin typeface="Arial" pitchFamily="34" charset="0"/>
                <a:ea typeface="돋움" pitchFamily="50" charset="-127"/>
              </a:defRPr>
            </a:lvl9pPr>
          </a:lstStyle>
          <a:p>
            <a:r>
              <a:rPr lang="en-US" altLang="ko-KR" kern="0" dirty="0" smtClean="0"/>
              <a:t>TO-BE Process </a:t>
            </a:r>
            <a:r>
              <a:rPr lang="ko-KR" altLang="en-US" kern="0" dirty="0" smtClean="0"/>
              <a:t>정의서</a:t>
            </a:r>
            <a:r>
              <a:rPr lang="en-US" altLang="ko-KR" kern="0" dirty="0" smtClean="0"/>
              <a:t/>
            </a:r>
            <a:br>
              <a:rPr lang="en-US" altLang="ko-KR" kern="0" dirty="0" smtClean="0"/>
            </a:br>
            <a:r>
              <a:rPr lang="en-US" altLang="ko-KR" kern="0" dirty="0" smtClean="0"/>
              <a:t/>
            </a:r>
            <a:br>
              <a:rPr lang="en-US" altLang="ko-KR" kern="0" dirty="0" smtClean="0"/>
            </a:br>
            <a:r>
              <a:rPr lang="en-US" altLang="ko-KR" sz="2000" kern="0" dirty="0"/>
              <a:t>[</a:t>
            </a:r>
            <a:r>
              <a:rPr lang="en-US" altLang="ko-KR" sz="2000" kern="0" dirty="0" smtClean="0"/>
              <a:t>SD3.2.3 POS </a:t>
            </a:r>
            <a:r>
              <a:rPr lang="ko-KR" altLang="en-US" sz="2000" kern="0" dirty="0" smtClean="0"/>
              <a:t>기타출고</a:t>
            </a:r>
            <a:r>
              <a:rPr lang="en-US" altLang="ko-KR" sz="2000" kern="0" dirty="0" smtClean="0"/>
              <a:t>]</a:t>
            </a:r>
            <a:endParaRPr lang="ko-KR" altLang="en-US" kern="0" dirty="0" smtClean="0"/>
          </a:p>
        </p:txBody>
      </p:sp>
      <p:sp>
        <p:nvSpPr>
          <p:cNvPr id="8" name="부제목 2"/>
          <p:cNvSpPr txBox="1">
            <a:spLocks/>
          </p:cNvSpPr>
          <p:nvPr/>
        </p:nvSpPr>
        <p:spPr bwMode="auto">
          <a:xfrm>
            <a:off x="5738813" y="4029075"/>
            <a:ext cx="3857625" cy="3724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marL="342900" indent="-342900" algn="r" rtl="0" eaLnBrk="0" fontAlgn="base" latinLnBrk="1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None/>
              <a:defRPr kumimoji="1" lang="ko-KR" altLang="en-US" sz="14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1pPr>
            <a:lvl2pPr marL="819150" indent="-285750" algn="l" rtl="0" eaLnBrk="0" fontAlgn="base" latinLnBrk="1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–"/>
              <a:defRPr kumimoji="1" sz="1400" b="1">
                <a:solidFill>
                  <a:srgbClr val="111111"/>
                </a:solidFill>
                <a:latin typeface="+mn-lt"/>
                <a:ea typeface="+mn-ea"/>
              </a:defRPr>
            </a:lvl2pPr>
            <a:lvl3pPr marL="1227138" indent="-228600" algn="l" rtl="0" eaLnBrk="0" fontAlgn="base" latinLnBrk="1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•"/>
              <a:defRPr kumimoji="1" sz="1400" b="1">
                <a:solidFill>
                  <a:srgbClr val="111111"/>
                </a:solidFill>
                <a:latin typeface="+mn-lt"/>
                <a:ea typeface="+mn-ea"/>
              </a:defRPr>
            </a:lvl3pPr>
            <a:lvl4pPr marL="1635125" indent="-228600" algn="l" rtl="0" eaLnBrk="0" fontAlgn="base" latinLnBrk="1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–"/>
              <a:defRPr kumimoji="1" sz="1400" b="1">
                <a:solidFill>
                  <a:srgbClr val="111111"/>
                </a:solidFill>
                <a:latin typeface="+mn-lt"/>
                <a:ea typeface="+mn-ea"/>
              </a:defRPr>
            </a:lvl4pPr>
            <a:lvl5pPr marL="2057400" indent="-228600" algn="l" rtl="0" eaLnBrk="0" fontAlgn="base" latinLnBrk="1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+mn-lt"/>
                <a:ea typeface="+mn-ea"/>
              </a:defRPr>
            </a:lvl5pPr>
            <a:lvl6pPr marL="2514600" indent="-228600" algn="l" rtl="0" fontAlgn="base" latinLnBrk="1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defRPr kumimoji="1" sz="1400" b="1">
                <a:solidFill>
                  <a:srgbClr val="111111"/>
                </a:solidFill>
                <a:latin typeface="+mn-lt"/>
                <a:ea typeface="+mn-ea"/>
              </a:defRPr>
            </a:lvl6pPr>
            <a:lvl7pPr marL="2971800" indent="-228600" algn="l" rtl="0" fontAlgn="base" latinLnBrk="1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defRPr kumimoji="1" sz="1400" b="1">
                <a:solidFill>
                  <a:srgbClr val="111111"/>
                </a:solidFill>
                <a:latin typeface="+mn-lt"/>
                <a:ea typeface="+mn-ea"/>
              </a:defRPr>
            </a:lvl7pPr>
            <a:lvl8pPr marL="3429000" indent="-228600" algn="l" rtl="0" fontAlgn="base" latinLnBrk="1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defRPr kumimoji="1" sz="1400" b="1">
                <a:solidFill>
                  <a:srgbClr val="111111"/>
                </a:solidFill>
                <a:latin typeface="+mn-lt"/>
                <a:ea typeface="+mn-ea"/>
              </a:defRPr>
            </a:lvl8pPr>
            <a:lvl9pPr marL="3886200" indent="-228600" algn="l" rtl="0" fontAlgn="base" latinLnBrk="1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defRPr kumimoji="1" sz="1400" b="1">
                <a:solidFill>
                  <a:srgbClr val="111111"/>
                </a:solidFill>
                <a:latin typeface="+mn-lt"/>
                <a:ea typeface="+mn-ea"/>
              </a:defRPr>
            </a:lvl9pPr>
          </a:lstStyle>
          <a:p>
            <a:r>
              <a:rPr lang="en-US" altLang="ko-KR" kern="0" dirty="0" smtClean="0"/>
              <a:t>Created by SD</a:t>
            </a:r>
            <a:endParaRPr lang="en-US" kern="0" dirty="0" smtClean="0"/>
          </a:p>
        </p:txBody>
      </p:sp>
    </p:spTree>
    <p:extLst>
      <p:ext uri="{BB962C8B-B14F-4D97-AF65-F5344CB8AC3E}">
        <p14:creationId xmlns:p14="http://schemas.microsoft.com/office/powerpoint/2010/main" val="18262114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79580" name="Group 60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98542018"/>
              </p:ext>
            </p:extLst>
          </p:nvPr>
        </p:nvGraphicFramePr>
        <p:xfrm>
          <a:off x="278947" y="1151278"/>
          <a:ext cx="9361487" cy="4725994"/>
        </p:xfrm>
        <a:graphic>
          <a:graphicData uri="http://schemas.openxmlformats.org/drawingml/2006/table">
            <a:tbl>
              <a:tblPr/>
              <a:tblGrid>
                <a:gridCol w="589680"/>
                <a:gridCol w="987117"/>
                <a:gridCol w="6557281"/>
                <a:gridCol w="1227409"/>
              </a:tblGrid>
              <a:tr h="3635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버전</a:t>
                      </a:r>
                      <a:endParaRPr kumimoji="1" lang="en-US" altLang="ko-KR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일자</a:t>
                      </a:r>
                      <a:endParaRPr kumimoji="1" lang="en-US" altLang="ko-KR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내 용</a:t>
                      </a:r>
                      <a:endParaRPr kumimoji="1" lang="en-US" altLang="ko-KR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작성자</a:t>
                      </a: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3635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1.0</a:t>
                      </a: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2017.09.19</a:t>
                      </a: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최초 작성</a:t>
                      </a: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서도석</a:t>
                      </a: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35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1.1</a:t>
                      </a: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2017.10.20</a:t>
                      </a: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수정 작성 </a:t>
                      </a: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(</a:t>
                      </a: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기타입출고 사유 입력</a:t>
                      </a: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)</a:t>
                      </a: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김종태</a:t>
                      </a: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35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35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35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35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35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35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35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35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35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35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Rectangle 175"/>
          <p:cNvSpPr>
            <a:spLocks noGrp="1" noChangeArrowheads="1"/>
          </p:cNvSpPr>
          <p:nvPr>
            <p:ph type="title"/>
          </p:nvPr>
        </p:nvSpPr>
        <p:spPr>
          <a:xfrm>
            <a:off x="306388" y="142875"/>
            <a:ext cx="6503987" cy="344488"/>
          </a:xfrm>
        </p:spPr>
        <p:txBody>
          <a:bodyPr/>
          <a:lstStyle/>
          <a:p>
            <a:r>
              <a:rPr lang="ko-KR" altLang="en-US" dirty="0"/>
              <a:t>문서 개정 이력 관리</a:t>
            </a:r>
          </a:p>
        </p:txBody>
      </p:sp>
      <p:sp>
        <p:nvSpPr>
          <p:cNvPr id="5" name="Rectangle 28"/>
          <p:cNvSpPr>
            <a:spLocks noChangeArrowheads="1"/>
          </p:cNvSpPr>
          <p:nvPr/>
        </p:nvSpPr>
        <p:spPr bwMode="auto">
          <a:xfrm>
            <a:off x="271463" y="765175"/>
            <a:ext cx="9361487" cy="287338"/>
          </a:xfrm>
          <a:prstGeom prst="rect">
            <a:avLst/>
          </a:prstGeom>
          <a:solidFill>
            <a:schemeClr val="bg1">
              <a:lumMod val="95000"/>
            </a:schemeClr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defTabSz="762000" eaLnBrk="1" latinLnBrk="1" hangingPunct="1"/>
            <a:r>
              <a:rPr lang="ko-KR" altLang="en-US" sz="1400">
                <a:latin typeface="맑은 고딕" panose="020B0503020000020004" pitchFamily="50" charset="-127"/>
                <a:ea typeface="맑은 고딕" panose="020B0503020000020004" pitchFamily="50" charset="-127"/>
              </a:rPr>
              <a:t>문서 개정 이력 관리</a:t>
            </a:r>
            <a:endParaRPr lang="en-US" altLang="ko-KR" sz="140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4990388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169"/>
          <p:cNvSpPr>
            <a:spLocks noChangeArrowheads="1"/>
          </p:cNvSpPr>
          <p:nvPr/>
        </p:nvSpPr>
        <p:spPr bwMode="auto">
          <a:xfrm>
            <a:off x="271463" y="1428750"/>
            <a:ext cx="4605337" cy="2439988"/>
          </a:xfrm>
          <a:prstGeom prst="rect">
            <a:avLst/>
          </a:prstGeom>
          <a:noFill/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144000"/>
          <a:lstStyle>
            <a:lvl1pPr marL="88900" indent="-88900" defTabSz="7620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defTabSz="7620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defTabSz="7620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defTabSz="7620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defTabSz="7620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eaLnBrk="1" latinLnBrk="0" hangingPunct="1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None/>
              <a:defRPr/>
            </a:pPr>
            <a:r>
              <a:rPr lang="en-US" altLang="ko-KR" sz="1400" dirty="0" smtClean="0">
                <a:solidFill>
                  <a:schemeClr val="tx1"/>
                </a:solidFill>
              </a:rPr>
              <a:t>○ </a:t>
            </a:r>
            <a:r>
              <a:rPr lang="ko-KR" altLang="en-US" sz="1200" dirty="0" smtClean="0">
                <a:solidFill>
                  <a:schemeClr val="tx1"/>
                </a:solidFill>
              </a:rPr>
              <a:t>프로세스 정의 및 목적</a:t>
            </a:r>
          </a:p>
          <a:p>
            <a:pPr eaLnBrk="1" latinLnBrk="0" hangingPunct="1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None/>
              <a:defRPr/>
            </a:pPr>
            <a:endParaRPr lang="ko-KR" altLang="en-US" sz="800" dirty="0" smtClean="0">
              <a:solidFill>
                <a:schemeClr val="tx1"/>
              </a:solidFill>
            </a:endParaRPr>
          </a:p>
          <a:p>
            <a:pPr marL="228600" indent="-228600">
              <a:buFontTx/>
              <a:buAutoNum type="arabicPeriod"/>
              <a:defRPr/>
            </a:pPr>
            <a:r>
              <a:rPr lang="ko-KR" altLang="en-US" sz="1200" b="0" dirty="0" smtClean="0"/>
              <a:t>매장 내 재고관리 과정에서 발생된 제</a:t>
            </a:r>
            <a:r>
              <a:rPr lang="en-US" altLang="ko-KR" sz="1200" b="0" dirty="0" smtClean="0"/>
              <a:t>/</a:t>
            </a:r>
            <a:r>
              <a:rPr lang="ko-KR" altLang="en-US" sz="1200" b="0" dirty="0" smtClean="0"/>
              <a:t>상품의  </a:t>
            </a:r>
            <a:r>
              <a:rPr lang="en-US" altLang="ko-KR" sz="1200" b="0" dirty="0" smtClean="0"/>
              <a:t>“</a:t>
            </a:r>
            <a:r>
              <a:rPr lang="ko-KR" altLang="en-US" sz="1200" b="0" dirty="0" smtClean="0"/>
              <a:t>폐기</a:t>
            </a:r>
            <a:r>
              <a:rPr lang="en-US" altLang="ko-KR" sz="1200" b="0" dirty="0" smtClean="0"/>
              <a:t>“</a:t>
            </a:r>
          </a:p>
          <a:p>
            <a:pPr marL="0" indent="0">
              <a:buNone/>
              <a:defRPr/>
            </a:pPr>
            <a:r>
              <a:rPr lang="en-US" altLang="ko-KR" sz="1200" b="0" dirty="0"/>
              <a:t> </a:t>
            </a:r>
            <a:r>
              <a:rPr lang="en-US" altLang="ko-KR" sz="1200" b="0" dirty="0" smtClean="0"/>
              <a:t>   </a:t>
            </a:r>
            <a:r>
              <a:rPr lang="ko-KR" altLang="en-US" sz="1200" b="0" dirty="0" smtClean="0"/>
              <a:t>및 기타 재고의 출고 </a:t>
            </a:r>
            <a:r>
              <a:rPr lang="en-US" altLang="ko-KR" sz="1200" b="0" dirty="0" smtClean="0"/>
              <a:t>( </a:t>
            </a:r>
            <a:r>
              <a:rPr lang="ko-KR" altLang="en-US" sz="1200" b="0" dirty="0" smtClean="0"/>
              <a:t>시식</a:t>
            </a:r>
            <a:r>
              <a:rPr lang="en-US" altLang="ko-KR" sz="1200" b="0" dirty="0" smtClean="0"/>
              <a:t>, Sample </a:t>
            </a:r>
            <a:r>
              <a:rPr lang="ko-KR" altLang="en-US" sz="1200" b="0" dirty="0" smtClean="0"/>
              <a:t>체험 </a:t>
            </a:r>
            <a:r>
              <a:rPr lang="en-US" altLang="ko-KR" sz="1200" b="0" dirty="0" smtClean="0"/>
              <a:t>- </a:t>
            </a:r>
            <a:r>
              <a:rPr lang="ko-KR" altLang="en-US" sz="1200" b="0" dirty="0" smtClean="0">
                <a:solidFill>
                  <a:srgbClr val="0000FF"/>
                </a:solidFill>
                <a:sym typeface="Wingdings" panose="05000000000000000000" pitchFamily="2" charset="2"/>
              </a:rPr>
              <a:t>견본은 사전 본사 정책에 의함으로 기타 출고에 해당하지 않음</a:t>
            </a:r>
            <a:r>
              <a:rPr lang="en-US" altLang="ko-KR" sz="1200" b="0" dirty="0" smtClean="0"/>
              <a:t>), </a:t>
            </a:r>
            <a:r>
              <a:rPr lang="ko-KR" altLang="en-US" sz="1200" b="0" dirty="0" smtClean="0"/>
              <a:t>입고</a:t>
            </a:r>
            <a:r>
              <a:rPr lang="en-US" altLang="ko-KR" sz="1200" b="0" dirty="0" smtClean="0"/>
              <a:t> </a:t>
            </a:r>
            <a:r>
              <a:rPr lang="ko-KR" altLang="en-US" sz="1200" b="0" dirty="0" smtClean="0"/>
              <a:t>등을 실시</a:t>
            </a:r>
            <a:endParaRPr lang="en-US" altLang="ko-KR" sz="1200" b="0" dirty="0" smtClean="0"/>
          </a:p>
          <a:p>
            <a:pPr marL="0" indent="0">
              <a:buNone/>
              <a:defRPr/>
            </a:pPr>
            <a:r>
              <a:rPr lang="en-US" altLang="ko-KR" sz="1200" b="0" dirty="0"/>
              <a:t> </a:t>
            </a:r>
            <a:r>
              <a:rPr lang="en-US" altLang="ko-KR" sz="1200" b="0" dirty="0" smtClean="0"/>
              <a:t>   </a:t>
            </a:r>
            <a:r>
              <a:rPr lang="ko-KR" altLang="en-US" sz="1200" b="0" dirty="0" smtClean="0"/>
              <a:t>하는 재고의 가감 요인을 의미한다</a:t>
            </a:r>
            <a:r>
              <a:rPr lang="en-US" altLang="ko-KR" sz="1200" b="0" dirty="0" smtClean="0"/>
              <a:t>.</a:t>
            </a:r>
          </a:p>
        </p:txBody>
      </p:sp>
      <p:sp>
        <p:nvSpPr>
          <p:cNvPr id="11267" name="Rectangle 170"/>
          <p:cNvSpPr>
            <a:spLocks noChangeArrowheads="1"/>
          </p:cNvSpPr>
          <p:nvPr/>
        </p:nvSpPr>
        <p:spPr bwMode="auto">
          <a:xfrm>
            <a:off x="4989513" y="1428750"/>
            <a:ext cx="4643437" cy="2439988"/>
          </a:xfrm>
          <a:prstGeom prst="rect">
            <a:avLst/>
          </a:prstGeom>
          <a:noFill/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144000"/>
          <a:lstStyle>
            <a:lvl1pPr defTabSz="7620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defTabSz="7620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defTabSz="7620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defTabSz="7620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defTabSz="7620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eaLnBrk="1" latinLnBrk="0" hangingPunct="1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lang="en-US" altLang="ko-KR" sz="1400" dirty="0" smtClean="0">
                <a:solidFill>
                  <a:schemeClr val="tx1"/>
                </a:solidFill>
              </a:rPr>
              <a:t>○ </a:t>
            </a:r>
            <a:r>
              <a:rPr lang="ko-KR" altLang="en-US" sz="1200" dirty="0" smtClean="0">
                <a:solidFill>
                  <a:schemeClr val="tx1"/>
                </a:solidFill>
              </a:rPr>
              <a:t>선행요건 및 </a:t>
            </a:r>
            <a:r>
              <a:rPr lang="en-US" altLang="ko-KR" sz="1200" dirty="0" smtClean="0">
                <a:solidFill>
                  <a:schemeClr val="tx1"/>
                </a:solidFill>
              </a:rPr>
              <a:t>Barriers	</a:t>
            </a:r>
          </a:p>
          <a:p>
            <a:pPr eaLnBrk="1" latinLnBrk="0" hangingPunct="1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endParaRPr lang="en-US" altLang="ko-KR" sz="800" dirty="0" smtClean="0">
              <a:solidFill>
                <a:schemeClr val="tx1"/>
              </a:solidFill>
            </a:endParaRPr>
          </a:p>
          <a:p>
            <a:pPr marL="182563" indent="-182563">
              <a:buFontTx/>
              <a:buAutoNum type="arabicPeriod"/>
              <a:defRPr/>
            </a:pPr>
            <a:r>
              <a:rPr lang="ko-KR" altLang="en-US" sz="1200" b="0" dirty="0" smtClean="0"/>
              <a:t>사전에 기타 출고에 대한 승인을 득해야 한다</a:t>
            </a:r>
            <a:r>
              <a:rPr lang="en-US" altLang="ko-KR" sz="1200" b="0" dirty="0" smtClean="0"/>
              <a:t>.</a:t>
            </a:r>
          </a:p>
          <a:p>
            <a:pPr marL="182563" indent="-182563">
              <a:buFontTx/>
              <a:buAutoNum type="arabicPeriod"/>
              <a:defRPr/>
            </a:pPr>
            <a:r>
              <a:rPr lang="ko-KR" altLang="en-US" sz="1200" b="0" dirty="0" smtClean="0"/>
              <a:t>기타출고</a:t>
            </a:r>
            <a:r>
              <a:rPr lang="ko-KR" altLang="en-US" sz="1200" b="0" dirty="0" smtClean="0">
                <a:solidFill>
                  <a:srgbClr val="0000FF"/>
                </a:solidFill>
              </a:rPr>
              <a:t> </a:t>
            </a:r>
            <a:r>
              <a:rPr lang="ko-KR" altLang="en-US" sz="1200" b="0" dirty="0" smtClean="0"/>
              <a:t>등에 대한 이력을 관리 할 수 있어야 된다</a:t>
            </a:r>
            <a:r>
              <a:rPr lang="en-US" altLang="ko-KR" sz="1200" b="0" dirty="0" smtClean="0"/>
              <a:t>.</a:t>
            </a:r>
          </a:p>
          <a:p>
            <a:pPr marL="182563" indent="-182563">
              <a:buFontTx/>
              <a:buAutoNum type="arabicPeriod"/>
              <a:defRPr/>
            </a:pPr>
            <a:r>
              <a:rPr lang="ko-KR" altLang="en-US" sz="1200" b="0" dirty="0" smtClean="0"/>
              <a:t>매장 內에서 이루어 지는 </a:t>
            </a:r>
            <a:r>
              <a:rPr lang="en-US" altLang="ko-KR" sz="1200" b="0" dirty="0"/>
              <a:t> </a:t>
            </a:r>
            <a:r>
              <a:rPr lang="ko-KR" altLang="en-US" sz="1200" b="0" dirty="0" smtClean="0"/>
              <a:t>감소 및 출고를 의미한다</a:t>
            </a:r>
            <a:r>
              <a:rPr lang="en-US" altLang="ko-KR" sz="1200" b="0" dirty="0" smtClean="0"/>
              <a:t>.</a:t>
            </a:r>
          </a:p>
          <a:p>
            <a:pPr>
              <a:buNone/>
              <a:defRPr/>
            </a:pPr>
            <a:r>
              <a:rPr lang="en-US" altLang="ko-KR" sz="1200" b="0" dirty="0" smtClean="0"/>
              <a:t>※   Mall</a:t>
            </a:r>
            <a:r>
              <a:rPr lang="ko-KR" altLang="en-US" sz="1200" b="0" dirty="0"/>
              <a:t> </a:t>
            </a:r>
            <a:r>
              <a:rPr lang="ko-KR" altLang="en-US" sz="1200" b="0" dirty="0" smtClean="0"/>
              <a:t>재고는 </a:t>
            </a:r>
            <a:r>
              <a:rPr lang="ko-KR" altLang="en-US" sz="1200" b="0" dirty="0" err="1" smtClean="0"/>
              <a:t>물류팀의</a:t>
            </a:r>
            <a:r>
              <a:rPr lang="ko-KR" altLang="en-US" sz="1200" b="0" dirty="0" smtClean="0"/>
              <a:t> 기타출고</a:t>
            </a:r>
            <a:r>
              <a:rPr lang="ko-KR" altLang="en-US" sz="1200" b="0" dirty="0" smtClean="0">
                <a:solidFill>
                  <a:srgbClr val="0000FF"/>
                </a:solidFill>
              </a:rPr>
              <a:t> </a:t>
            </a:r>
            <a:r>
              <a:rPr lang="ko-KR" altLang="en-US" sz="1200" b="0" dirty="0" smtClean="0"/>
              <a:t>프로세스를 준수함</a:t>
            </a:r>
          </a:p>
        </p:txBody>
      </p:sp>
      <p:sp>
        <p:nvSpPr>
          <p:cNvPr id="9222" name="Rectangle 17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SD3.2.3 POS </a:t>
            </a:r>
            <a:r>
              <a:rPr lang="ko-KR" altLang="en-US" dirty="0" smtClean="0"/>
              <a:t>기타 출고</a:t>
            </a:r>
          </a:p>
        </p:txBody>
      </p:sp>
      <p:graphicFrame>
        <p:nvGraphicFramePr>
          <p:cNvPr id="8" name="Group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24098520"/>
              </p:ext>
            </p:extLst>
          </p:nvPr>
        </p:nvGraphicFramePr>
        <p:xfrm>
          <a:off x="271686" y="765175"/>
          <a:ext cx="9361263" cy="539750"/>
        </p:xfrm>
        <a:graphic>
          <a:graphicData uri="http://schemas.openxmlformats.org/drawingml/2006/table">
            <a:tbl>
              <a:tblPr/>
              <a:tblGrid>
                <a:gridCol w="808773"/>
                <a:gridCol w="1672101"/>
                <a:gridCol w="731871"/>
                <a:gridCol w="3081624"/>
                <a:gridCol w="997984"/>
                <a:gridCol w="997984"/>
                <a:gridCol w="1070926"/>
              </a:tblGrid>
              <a:tr h="25930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Level 1 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SD3 </a:t>
                      </a: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물류관리</a:t>
                      </a:r>
                      <a:endParaRPr kumimoji="1" lang="en-US" altLang="ko-KR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Level 3</a:t>
                      </a:r>
                      <a:endParaRPr kumimoji="1" lang="ko-KR" alt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SD3.2.3 POS </a:t>
                      </a: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기타출고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작성자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검토자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작성일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8044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Level 2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SD3.2 POS</a:t>
                      </a: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재고관리</a:t>
                      </a:r>
                      <a:endParaRPr kumimoji="1" lang="en-US" altLang="ko-KR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서도석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김종태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2017.09.19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9" name="Rectangle 171"/>
          <p:cNvSpPr>
            <a:spLocks noChangeArrowheads="1"/>
          </p:cNvSpPr>
          <p:nvPr/>
        </p:nvSpPr>
        <p:spPr bwMode="auto">
          <a:xfrm>
            <a:off x="271463" y="3929063"/>
            <a:ext cx="4605337" cy="2246312"/>
          </a:xfrm>
          <a:prstGeom prst="rect">
            <a:avLst/>
          </a:prstGeom>
          <a:noFill/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144000"/>
          <a:lstStyle>
            <a:lvl1pPr defTabSz="7620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defTabSz="7620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defTabSz="7620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defTabSz="7620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defTabSz="7620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eaLnBrk="1" latinLnBrk="0" hangingPunct="1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None/>
              <a:defRPr/>
            </a:pPr>
            <a:r>
              <a:rPr lang="en-US" altLang="ko-KR" sz="1400" dirty="0" smtClean="0">
                <a:solidFill>
                  <a:schemeClr val="tx1"/>
                </a:solidFill>
              </a:rPr>
              <a:t>○ </a:t>
            </a:r>
            <a:r>
              <a:rPr lang="ko-KR" altLang="en-US" sz="1200" dirty="0" smtClean="0">
                <a:solidFill>
                  <a:schemeClr val="tx1"/>
                </a:solidFill>
              </a:rPr>
              <a:t>변화 사항 요약</a:t>
            </a:r>
          </a:p>
          <a:p>
            <a:pPr eaLnBrk="1" latinLnBrk="0" hangingPunct="1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None/>
              <a:defRPr/>
            </a:pPr>
            <a:endParaRPr lang="ko-KR" altLang="en-US" sz="800" dirty="0" smtClean="0">
              <a:solidFill>
                <a:schemeClr val="tx1"/>
              </a:solidFill>
            </a:endParaRPr>
          </a:p>
          <a:p>
            <a:pPr eaLnBrk="1" latinLnBrk="0" hangingPunct="1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None/>
              <a:defRPr/>
            </a:pPr>
            <a:r>
              <a:rPr lang="ko-KR" altLang="en-US" sz="1400" dirty="0" smtClean="0">
                <a:solidFill>
                  <a:schemeClr val="tx1"/>
                </a:solidFill>
              </a:rPr>
              <a:t> </a:t>
            </a:r>
            <a:r>
              <a:rPr lang="en-US" altLang="ko-KR" sz="1400" i="1" u="sng" dirty="0" smtClean="0">
                <a:solidFill>
                  <a:schemeClr val="tx1"/>
                </a:solidFill>
              </a:rPr>
              <a:t>AS-IS</a:t>
            </a:r>
          </a:p>
          <a:p>
            <a:pPr eaLnBrk="1" latinLnBrk="0" hangingPunct="1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None/>
              <a:defRPr/>
            </a:pPr>
            <a:endParaRPr lang="en-US" altLang="ko-KR" sz="800" i="1" u="sng" dirty="0" smtClean="0">
              <a:solidFill>
                <a:schemeClr val="tx1"/>
              </a:solidFill>
            </a:endParaRPr>
          </a:p>
          <a:p>
            <a:pPr eaLnBrk="1" latinLnBrk="0" hangingPunct="1">
              <a:lnSpc>
                <a:spcPct val="120000"/>
              </a:lnSpc>
              <a:spcBef>
                <a:spcPct val="0"/>
              </a:spcBef>
              <a:buNone/>
              <a:defRPr/>
            </a:pPr>
            <a:endParaRPr lang="en-US" altLang="ko-KR" sz="1200" b="0" dirty="0" smtClean="0">
              <a:solidFill>
                <a:schemeClr val="tx1"/>
              </a:solidFill>
            </a:endParaRPr>
          </a:p>
        </p:txBody>
      </p:sp>
      <p:sp>
        <p:nvSpPr>
          <p:cNvPr id="10" name="Rectangle 172"/>
          <p:cNvSpPr>
            <a:spLocks noChangeArrowheads="1"/>
          </p:cNvSpPr>
          <p:nvPr/>
        </p:nvSpPr>
        <p:spPr bwMode="auto">
          <a:xfrm>
            <a:off x="4989513" y="3929063"/>
            <a:ext cx="4643437" cy="2236787"/>
          </a:xfrm>
          <a:prstGeom prst="rect">
            <a:avLst/>
          </a:prstGeom>
          <a:noFill/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144000"/>
          <a:lstStyle>
            <a:lvl1pPr defTabSz="7620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defTabSz="7620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defTabSz="7620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defTabSz="7620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defTabSz="7620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eaLnBrk="1" latinLnBrk="0" hangingPunct="1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endParaRPr lang="en-US" altLang="ko-KR" sz="1400" dirty="0" smtClean="0">
              <a:solidFill>
                <a:schemeClr val="tx1"/>
              </a:solidFill>
            </a:endParaRPr>
          </a:p>
          <a:p>
            <a:pPr eaLnBrk="1" latinLnBrk="0" hangingPunct="1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None/>
              <a:defRPr/>
            </a:pPr>
            <a:endParaRPr lang="en-US" altLang="ko-KR" sz="800" dirty="0" smtClean="0">
              <a:solidFill>
                <a:schemeClr val="tx1"/>
              </a:solidFill>
            </a:endParaRPr>
          </a:p>
          <a:p>
            <a:pPr eaLnBrk="1" latinLnBrk="0" hangingPunct="1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None/>
              <a:defRPr/>
            </a:pPr>
            <a:r>
              <a:rPr lang="en-US" altLang="ko-KR" sz="1400" i="1" u="sng" dirty="0" smtClean="0">
                <a:solidFill>
                  <a:schemeClr val="tx1"/>
                </a:solidFill>
              </a:rPr>
              <a:t>TO-BE</a:t>
            </a:r>
          </a:p>
          <a:p>
            <a:pPr eaLnBrk="1" latinLnBrk="0" hangingPunct="1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None/>
              <a:defRPr/>
            </a:pPr>
            <a:endParaRPr lang="en-US" altLang="ko-KR" sz="800" i="1" u="sng" dirty="0" smtClean="0">
              <a:solidFill>
                <a:schemeClr val="tx1"/>
              </a:solidFill>
            </a:endParaRPr>
          </a:p>
          <a:p>
            <a:pPr marL="228600" indent="-228600" eaLnBrk="1" latinLnBrk="0" hangingPunct="1">
              <a:lnSpc>
                <a:spcPct val="120000"/>
              </a:lnSpc>
              <a:spcBef>
                <a:spcPct val="0"/>
              </a:spcBef>
              <a:buAutoNum type="arabicPeriod"/>
              <a:defRPr/>
            </a:pPr>
            <a:r>
              <a:rPr lang="ko-KR" altLang="en-US" sz="1200" b="0" dirty="0" smtClean="0">
                <a:sym typeface="Wingdings" panose="05000000000000000000" pitchFamily="2" charset="2"/>
              </a:rPr>
              <a:t>매장 내에서 소진  또는 감소되는 재고변화로 사전 본사의</a:t>
            </a:r>
            <a:endParaRPr lang="en-US" altLang="ko-KR" sz="1200" b="0" dirty="0" smtClean="0">
              <a:sym typeface="Wingdings" panose="05000000000000000000" pitchFamily="2" charset="2"/>
            </a:endParaRPr>
          </a:p>
          <a:p>
            <a:pPr eaLnBrk="1" latinLnBrk="0" hangingPunct="1">
              <a:lnSpc>
                <a:spcPct val="120000"/>
              </a:lnSpc>
              <a:spcBef>
                <a:spcPct val="0"/>
              </a:spcBef>
              <a:buNone/>
              <a:defRPr/>
            </a:pPr>
            <a:r>
              <a:rPr lang="en-US" altLang="ko-KR" sz="1200" b="0" dirty="0">
                <a:sym typeface="Wingdings" panose="05000000000000000000" pitchFamily="2" charset="2"/>
              </a:rPr>
              <a:t> </a:t>
            </a:r>
            <a:r>
              <a:rPr lang="en-US" altLang="ko-KR" sz="1200" b="0" dirty="0" smtClean="0">
                <a:sym typeface="Wingdings" panose="05000000000000000000" pitchFamily="2" charset="2"/>
              </a:rPr>
              <a:t>   </a:t>
            </a:r>
            <a:r>
              <a:rPr lang="ko-KR" altLang="en-US" sz="1200" b="0" dirty="0" smtClean="0">
                <a:sym typeface="Wingdings" panose="05000000000000000000" pitchFamily="2" charset="2"/>
              </a:rPr>
              <a:t>품의를 득한 후 매장 </a:t>
            </a:r>
            <a:r>
              <a:rPr lang="en-US" altLang="ko-KR" sz="1200" b="0" dirty="0" smtClean="0">
                <a:sym typeface="Wingdings" panose="05000000000000000000" pitchFamily="2" charset="2"/>
              </a:rPr>
              <a:t>/ </a:t>
            </a:r>
            <a:r>
              <a:rPr lang="ko-KR" altLang="en-US" sz="1200" b="0" dirty="0" smtClean="0">
                <a:sym typeface="Wingdings" panose="05000000000000000000" pitchFamily="2" charset="2"/>
              </a:rPr>
              <a:t>본사 직원이 </a:t>
            </a:r>
            <a:r>
              <a:rPr lang="en-US" altLang="ko-KR" sz="1200" b="0" dirty="0" smtClean="0">
                <a:sym typeface="Wingdings" panose="05000000000000000000" pitchFamily="2" charset="2"/>
              </a:rPr>
              <a:t>SAP</a:t>
            </a:r>
            <a:r>
              <a:rPr lang="ko-KR" altLang="en-US" sz="1200" b="0" dirty="0" smtClean="0">
                <a:sym typeface="Wingdings" panose="05000000000000000000" pitchFamily="2" charset="2"/>
              </a:rPr>
              <a:t>를 통해 처리한다</a:t>
            </a:r>
            <a:r>
              <a:rPr lang="en-US" altLang="ko-KR" sz="1200" b="0" dirty="0" smtClean="0">
                <a:sym typeface="Wingdings" panose="05000000000000000000" pitchFamily="2" charset="2"/>
              </a:rPr>
              <a:t>.</a:t>
            </a:r>
          </a:p>
          <a:p>
            <a:pPr eaLnBrk="1" latinLnBrk="0" hangingPunct="1">
              <a:lnSpc>
                <a:spcPct val="120000"/>
              </a:lnSpc>
              <a:spcBef>
                <a:spcPct val="0"/>
              </a:spcBef>
              <a:buNone/>
              <a:defRPr/>
            </a:pPr>
            <a:endParaRPr lang="en-US" altLang="ko-KR" sz="1200" b="0" dirty="0">
              <a:sym typeface="Wingdings" panose="05000000000000000000" pitchFamily="2" charset="2"/>
            </a:endParaRPr>
          </a:p>
          <a:p>
            <a:pPr eaLnBrk="1" latinLnBrk="0" hangingPunct="1">
              <a:lnSpc>
                <a:spcPct val="120000"/>
              </a:lnSpc>
              <a:spcBef>
                <a:spcPct val="0"/>
              </a:spcBef>
              <a:buNone/>
              <a:defRPr/>
            </a:pPr>
            <a:r>
              <a:rPr lang="en-US" altLang="ko-KR" sz="1200" b="0" dirty="0" smtClean="0">
                <a:sym typeface="Wingdings" panose="05000000000000000000" pitchFamily="2" charset="2"/>
              </a:rPr>
              <a:t>2. </a:t>
            </a:r>
            <a:r>
              <a:rPr lang="ko-KR" altLang="en-US" sz="1200" b="0" dirty="0" smtClean="0">
                <a:sym typeface="Wingdings" panose="05000000000000000000" pitchFamily="2" charset="2"/>
              </a:rPr>
              <a:t>기타 출고는 </a:t>
            </a:r>
            <a:r>
              <a:rPr lang="en-US" altLang="ko-KR" sz="1200" b="0" dirty="0" smtClean="0">
                <a:sym typeface="Wingdings" panose="05000000000000000000" pitchFamily="2" charset="2"/>
              </a:rPr>
              <a:t>“</a:t>
            </a:r>
            <a:r>
              <a:rPr lang="ko-KR" altLang="en-US" sz="1200" b="0" dirty="0" smtClean="0">
                <a:sym typeface="Wingdings" panose="05000000000000000000" pitchFamily="2" charset="2"/>
              </a:rPr>
              <a:t>폐기</a:t>
            </a:r>
            <a:r>
              <a:rPr lang="en-US" altLang="ko-KR" sz="1200" b="0" dirty="0" smtClean="0">
                <a:sym typeface="Wingdings" panose="05000000000000000000" pitchFamily="2" charset="2"/>
              </a:rPr>
              <a:t>“ “</a:t>
            </a:r>
            <a:r>
              <a:rPr lang="ko-KR" altLang="en-US" sz="1200" b="0" dirty="0" smtClean="0">
                <a:sym typeface="Wingdings" panose="05000000000000000000" pitchFamily="2" charset="2"/>
              </a:rPr>
              <a:t>시식행사</a:t>
            </a:r>
            <a:r>
              <a:rPr lang="en-US" altLang="ko-KR" sz="1200" b="0" dirty="0" smtClean="0">
                <a:sym typeface="Wingdings" panose="05000000000000000000" pitchFamily="2" charset="2"/>
              </a:rPr>
              <a:t>“ </a:t>
            </a:r>
            <a:r>
              <a:rPr lang="en-US" altLang="ko-KR" sz="1200" b="0" dirty="0" smtClean="0">
                <a:solidFill>
                  <a:srgbClr val="0000FF"/>
                </a:solidFill>
                <a:sym typeface="Wingdings" panose="05000000000000000000" pitchFamily="2" charset="2"/>
              </a:rPr>
              <a:t>“</a:t>
            </a:r>
            <a:r>
              <a:rPr lang="ko-KR" altLang="en-US" sz="1200" b="0" dirty="0" smtClean="0">
                <a:solidFill>
                  <a:srgbClr val="0000FF"/>
                </a:solidFill>
                <a:sym typeface="Wingdings" panose="05000000000000000000" pitchFamily="2" charset="2"/>
              </a:rPr>
              <a:t>체험행사용 견본</a:t>
            </a:r>
            <a:r>
              <a:rPr lang="en-US" altLang="ko-KR" sz="1200" b="0" dirty="0" smtClean="0">
                <a:solidFill>
                  <a:srgbClr val="0000FF"/>
                </a:solidFill>
                <a:sym typeface="Wingdings" panose="05000000000000000000" pitchFamily="2" charset="2"/>
              </a:rPr>
              <a:t>(</a:t>
            </a:r>
            <a:r>
              <a:rPr lang="ko-KR" altLang="en-US" sz="1200" b="0" dirty="0" smtClean="0">
                <a:solidFill>
                  <a:srgbClr val="0000FF"/>
                </a:solidFill>
                <a:sym typeface="Wingdings" panose="05000000000000000000" pitchFamily="2" charset="2"/>
              </a:rPr>
              <a:t>견본 사전 본사 정책에 의함으로 기타출고에 해당하지 않음</a:t>
            </a:r>
            <a:r>
              <a:rPr lang="en-US" altLang="ko-KR" sz="1200" b="0" dirty="0" smtClean="0">
                <a:solidFill>
                  <a:srgbClr val="0000FF"/>
                </a:solidFill>
                <a:sym typeface="Wingdings" panose="05000000000000000000" pitchFamily="2" charset="2"/>
              </a:rPr>
              <a:t>)“ </a:t>
            </a:r>
            <a:r>
              <a:rPr lang="ko-KR" altLang="en-US" sz="1200" b="0" dirty="0" smtClean="0">
                <a:sym typeface="Wingdings" panose="05000000000000000000" pitchFamily="2" charset="2"/>
              </a:rPr>
              <a:t>등을</a:t>
            </a:r>
            <a:r>
              <a:rPr lang="en-US" altLang="ko-KR" sz="1200" b="0" dirty="0" smtClean="0">
                <a:sym typeface="Wingdings" panose="05000000000000000000" pitchFamily="2" charset="2"/>
              </a:rPr>
              <a:t>  </a:t>
            </a:r>
            <a:r>
              <a:rPr lang="ko-KR" altLang="en-US" sz="1200" b="0" dirty="0" smtClean="0">
                <a:sym typeface="Wingdings" panose="05000000000000000000" pitchFamily="2" charset="2"/>
              </a:rPr>
              <a:t>주요 사항으로 하고</a:t>
            </a:r>
            <a:r>
              <a:rPr lang="en-US" altLang="ko-KR" sz="1200" b="0" dirty="0" smtClean="0">
                <a:sym typeface="Wingdings" panose="05000000000000000000" pitchFamily="2" charset="2"/>
              </a:rPr>
              <a:t>, </a:t>
            </a:r>
            <a:r>
              <a:rPr lang="ko-KR" altLang="en-US" sz="1200" b="0" dirty="0" smtClean="0">
                <a:sym typeface="Wingdings" panose="05000000000000000000" pitchFamily="2" charset="2"/>
              </a:rPr>
              <a:t>기타 출고 때  반드시 </a:t>
            </a:r>
            <a:r>
              <a:rPr lang="en-US" altLang="ko-KR" sz="1200" b="0" dirty="0" smtClean="0">
                <a:sym typeface="Wingdings" panose="05000000000000000000" pitchFamily="2" charset="2"/>
              </a:rPr>
              <a:t>“</a:t>
            </a:r>
            <a:r>
              <a:rPr lang="ko-KR" altLang="en-US" sz="1200" b="0" dirty="0" smtClean="0">
                <a:sym typeface="Wingdings" panose="05000000000000000000" pitchFamily="2" charset="2"/>
              </a:rPr>
              <a:t>코스트 센터</a:t>
            </a:r>
            <a:r>
              <a:rPr lang="en-US" altLang="ko-KR" sz="1200" b="0" dirty="0" smtClean="0">
                <a:sym typeface="Wingdings" panose="05000000000000000000" pitchFamily="2" charset="2"/>
              </a:rPr>
              <a:t>“ </a:t>
            </a:r>
            <a:r>
              <a:rPr lang="ko-KR" altLang="en-US" sz="1200" b="0" dirty="0" smtClean="0">
                <a:sym typeface="Wingdings" panose="05000000000000000000" pitchFamily="2" charset="2"/>
              </a:rPr>
              <a:t>및 </a:t>
            </a:r>
            <a:r>
              <a:rPr lang="en-US" altLang="ko-KR" sz="1200" b="0" dirty="0" smtClean="0">
                <a:sym typeface="Wingdings" panose="05000000000000000000" pitchFamily="2" charset="2"/>
              </a:rPr>
              <a:t>“</a:t>
            </a:r>
            <a:r>
              <a:rPr lang="ko-KR" altLang="en-US" sz="1200" b="0" dirty="0" smtClean="0">
                <a:sym typeface="Wingdings" panose="05000000000000000000" pitchFamily="2" charset="2"/>
              </a:rPr>
              <a:t>비용계정</a:t>
            </a:r>
            <a:r>
              <a:rPr lang="en-US" altLang="ko-KR" sz="1200" b="0" dirty="0" smtClean="0">
                <a:sym typeface="Wingdings" panose="05000000000000000000" pitchFamily="2" charset="2"/>
              </a:rPr>
              <a:t>＂</a:t>
            </a:r>
            <a:r>
              <a:rPr lang="ko-KR" altLang="en-US" sz="1200" b="0" dirty="0" smtClean="0">
                <a:sym typeface="Wingdings" panose="05000000000000000000" pitchFamily="2" charset="2"/>
              </a:rPr>
              <a:t>을 입력하도록 한다</a:t>
            </a:r>
            <a:r>
              <a:rPr lang="en-US" altLang="ko-KR" sz="1200" b="0" dirty="0" smtClean="0">
                <a:sym typeface="Wingdings" panose="05000000000000000000" pitchFamily="2" charset="2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0802805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9" name="표 4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3859987"/>
              </p:ext>
            </p:extLst>
          </p:nvPr>
        </p:nvGraphicFramePr>
        <p:xfrm>
          <a:off x="271685" y="1484784"/>
          <a:ext cx="9361263" cy="481082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968553"/>
                <a:gridCol w="4392710"/>
              </a:tblGrid>
              <a:tr h="216024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POS System</a:t>
                      </a:r>
                      <a:endParaRPr lang="ko-KR" altLang="en-US" sz="1200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매장 재고관리 책임자 </a:t>
                      </a:r>
                      <a:r>
                        <a:rPr lang="en-US" altLang="ko-KR" sz="1200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 </a:t>
                      </a:r>
                      <a:r>
                        <a:rPr lang="ko-KR" altLang="en-US" sz="1200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본사 </a:t>
                      </a:r>
                      <a:r>
                        <a:rPr lang="en-US" altLang="ko-KR" sz="1200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SAP</a:t>
                      </a:r>
                      <a:r>
                        <a:rPr lang="ko-KR" altLang="en-US" sz="1200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</a:t>
                      </a:r>
                      <a:r>
                        <a:rPr lang="en-US" altLang="ko-KR" sz="1200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</a:t>
                      </a:r>
                      <a:endParaRPr lang="ko-KR" altLang="en-US" sz="1200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536504">
                <a:tc>
                  <a:txBody>
                    <a:bodyPr/>
                    <a:lstStyle/>
                    <a:p>
                      <a:pPr latinLnBrk="1"/>
                      <a:endParaRPr lang="ko-KR" altLang="en-US" sz="1200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200" u="none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121" name="Rectangle 175"/>
          <p:cNvSpPr>
            <a:spLocks noGrp="1" noChangeArrowheads="1"/>
          </p:cNvSpPr>
          <p:nvPr>
            <p:ph type="title"/>
          </p:nvPr>
        </p:nvSpPr>
        <p:spPr>
          <a:xfrm>
            <a:off x="306388" y="145842"/>
            <a:ext cx="6503987" cy="338554"/>
          </a:xfrm>
        </p:spPr>
        <p:txBody>
          <a:bodyPr/>
          <a:lstStyle/>
          <a:p>
            <a:r>
              <a:rPr lang="en-US" altLang="ko-KR" dirty="0" smtClean="0"/>
              <a:t>SD3.2.3 </a:t>
            </a:r>
            <a:r>
              <a:rPr lang="en-US" altLang="ko-KR" dirty="0"/>
              <a:t>POS </a:t>
            </a:r>
            <a:r>
              <a:rPr lang="ko-KR" altLang="en-US" dirty="0"/>
              <a:t>기타 출고   </a:t>
            </a:r>
            <a:endParaRPr lang="ko-KR" altLang="en-US" dirty="0" smtClean="0"/>
          </a:p>
        </p:txBody>
      </p:sp>
      <p:graphicFrame>
        <p:nvGraphicFramePr>
          <p:cNvPr id="30" name="Group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22083233"/>
              </p:ext>
            </p:extLst>
          </p:nvPr>
        </p:nvGraphicFramePr>
        <p:xfrm>
          <a:off x="271686" y="765175"/>
          <a:ext cx="9361263" cy="539750"/>
        </p:xfrm>
        <a:graphic>
          <a:graphicData uri="http://schemas.openxmlformats.org/drawingml/2006/table">
            <a:tbl>
              <a:tblPr/>
              <a:tblGrid>
                <a:gridCol w="808773"/>
                <a:gridCol w="1672101"/>
                <a:gridCol w="731871"/>
                <a:gridCol w="3081624"/>
                <a:gridCol w="997984"/>
                <a:gridCol w="997984"/>
                <a:gridCol w="1070926"/>
              </a:tblGrid>
              <a:tr h="25930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Level 1 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SD3 </a:t>
                      </a: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물류관리</a:t>
                      </a:r>
                      <a:endParaRPr kumimoji="1" lang="en-US" altLang="ko-KR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Level 3</a:t>
                      </a:r>
                      <a:endParaRPr kumimoji="1" lang="ko-KR" alt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SD3.2.3 POS </a:t>
                      </a: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기타출고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작성자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검토자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작성일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8044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Level 2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SD3.2 POS</a:t>
                      </a: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재고관리</a:t>
                      </a:r>
                      <a:endParaRPr kumimoji="1" lang="en-US" altLang="ko-KR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서도석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김종태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2017.09.19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6" name="Rectangle 71"/>
          <p:cNvSpPr>
            <a:spLocks noChangeArrowheads="1"/>
          </p:cNvSpPr>
          <p:nvPr/>
        </p:nvSpPr>
        <p:spPr bwMode="auto">
          <a:xfrm>
            <a:off x="3296022" y="3645045"/>
            <a:ext cx="1295400" cy="360000"/>
          </a:xfrm>
          <a:prstGeom prst="rect">
            <a:avLst/>
          </a:prstGeom>
          <a:solidFill>
            <a:schemeClr val="bg1">
              <a:lumMod val="50000"/>
            </a:schemeClr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ko-KR" altLang="en-US" sz="1000" dirty="0" smtClean="0">
                <a:solidFill>
                  <a:schemeClr val="bg1"/>
                </a:solidFill>
              </a:rPr>
              <a:t>관리자 승인</a:t>
            </a:r>
            <a:endParaRPr kumimoji="0" lang="en-US" altLang="ko-KR" sz="1000" dirty="0" smtClean="0">
              <a:solidFill>
                <a:schemeClr val="bg1"/>
              </a:solidFill>
            </a:endParaRPr>
          </a:p>
        </p:txBody>
      </p:sp>
      <p:sp>
        <p:nvSpPr>
          <p:cNvPr id="29" name="AutoShape 65"/>
          <p:cNvSpPr>
            <a:spLocks noChangeArrowheads="1"/>
          </p:cNvSpPr>
          <p:nvPr/>
        </p:nvSpPr>
        <p:spPr bwMode="auto">
          <a:xfrm>
            <a:off x="1136526" y="2491760"/>
            <a:ext cx="1295400" cy="360000"/>
          </a:xfrm>
          <a:prstGeom prst="flowChartDocument">
            <a:avLst/>
          </a:prstGeom>
          <a:solidFill>
            <a:schemeClr val="bg1">
              <a:lumMod val="50000"/>
            </a:schemeClr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/>
          <a:p>
            <a:pPr algn="ctr"/>
            <a:r>
              <a:rPr kumimoji="0" lang="ko-KR" altLang="en-US" sz="1000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재고 현황 </a:t>
            </a:r>
            <a:r>
              <a:rPr kumimoji="0" lang="en-US" altLang="ko-KR" sz="1000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Report</a:t>
            </a:r>
          </a:p>
        </p:txBody>
      </p:sp>
      <p:sp>
        <p:nvSpPr>
          <p:cNvPr id="34" name="Rectangle 71"/>
          <p:cNvSpPr>
            <a:spLocks noChangeArrowheads="1"/>
          </p:cNvSpPr>
          <p:nvPr/>
        </p:nvSpPr>
        <p:spPr bwMode="auto">
          <a:xfrm>
            <a:off x="1135782" y="3645024"/>
            <a:ext cx="1295400" cy="360000"/>
          </a:xfrm>
          <a:prstGeom prst="rect">
            <a:avLst/>
          </a:prstGeom>
          <a:solidFill>
            <a:schemeClr val="bg1">
              <a:lumMod val="50000"/>
            </a:schemeClr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ko-KR" altLang="en-US" sz="1000" dirty="0" smtClean="0">
                <a:solidFill>
                  <a:schemeClr val="bg1"/>
                </a:solidFill>
              </a:rPr>
              <a:t>기타출고 요청</a:t>
            </a:r>
            <a:endParaRPr kumimoji="0" lang="en-US" altLang="ko-KR" sz="1000" dirty="0" smtClean="0">
              <a:solidFill>
                <a:schemeClr val="bg1"/>
              </a:solidFill>
            </a:endParaRPr>
          </a:p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en-US" altLang="ko-KR" sz="1000" dirty="0" smtClean="0">
                <a:solidFill>
                  <a:schemeClr val="bg1"/>
                </a:solidFill>
              </a:rPr>
              <a:t>(</a:t>
            </a:r>
            <a:r>
              <a:rPr kumimoji="0" lang="ko-KR" altLang="en-US" sz="1000" dirty="0" smtClean="0">
                <a:solidFill>
                  <a:schemeClr val="bg1"/>
                </a:solidFill>
              </a:rPr>
              <a:t>사유 입력</a:t>
            </a:r>
            <a:r>
              <a:rPr kumimoji="0" lang="en-US" altLang="ko-KR" sz="1000" dirty="0" smtClean="0">
                <a:solidFill>
                  <a:schemeClr val="bg1"/>
                </a:solidFill>
              </a:rPr>
              <a:t>)</a:t>
            </a:r>
          </a:p>
        </p:txBody>
      </p:sp>
      <p:sp>
        <p:nvSpPr>
          <p:cNvPr id="43" name="Rectangle 71"/>
          <p:cNvSpPr>
            <a:spLocks noChangeArrowheads="1"/>
          </p:cNvSpPr>
          <p:nvPr/>
        </p:nvSpPr>
        <p:spPr bwMode="auto">
          <a:xfrm>
            <a:off x="7064849" y="3645024"/>
            <a:ext cx="1295400" cy="360000"/>
          </a:xfrm>
          <a:prstGeom prst="rect">
            <a:avLst/>
          </a:prstGeom>
          <a:solidFill>
            <a:srgbClr val="DDDDDD"/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ko-KR" altLang="en-US" sz="1000" dirty="0" smtClean="0">
                <a:solidFill>
                  <a:schemeClr val="tx1"/>
                </a:solidFill>
              </a:rPr>
              <a:t>기타 출고 처리</a:t>
            </a:r>
            <a:endParaRPr kumimoji="0" lang="en-US" altLang="ko-KR" sz="1000" dirty="0" smtClean="0">
              <a:solidFill>
                <a:schemeClr val="tx1"/>
              </a:solidFill>
            </a:endParaRPr>
          </a:p>
        </p:txBody>
      </p:sp>
      <p:sp>
        <p:nvSpPr>
          <p:cNvPr id="61" name="Text Box 151"/>
          <p:cNvSpPr txBox="1">
            <a:spLocks noChangeArrowheads="1"/>
          </p:cNvSpPr>
          <p:nvPr/>
        </p:nvSpPr>
        <p:spPr bwMode="auto">
          <a:xfrm>
            <a:off x="7819605" y="3472094"/>
            <a:ext cx="540643" cy="1958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6000" rIns="0" bIns="36000">
            <a:spAutoFit/>
          </a:bodyPr>
          <a:lstStyle>
            <a:lvl1pPr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r"/>
            <a:r>
              <a:rPr lang="en-US" altLang="ko-KR" sz="8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SD3.2.3-4</a:t>
            </a:r>
            <a:endParaRPr lang="ko-KR" altLang="ko-KR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46" name="AutoShape 68"/>
          <p:cNvSpPr>
            <a:spLocks noChangeArrowheads="1"/>
          </p:cNvSpPr>
          <p:nvPr/>
        </p:nvSpPr>
        <p:spPr bwMode="auto">
          <a:xfrm rot="16200000">
            <a:off x="7688530" y="1988860"/>
            <a:ext cx="360000" cy="1368152"/>
          </a:xfrm>
          <a:prstGeom prst="flowChartOffpageConnector">
            <a:avLst/>
          </a:prstGeom>
          <a:solidFill>
            <a:schemeClr val="bg1"/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vert="eaVert" wrap="none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ko-KR" altLang="en-US" sz="1000" dirty="0" smtClean="0">
                <a:solidFill>
                  <a:schemeClr val="tx1"/>
                </a:solidFill>
              </a:rPr>
              <a:t>기타 출고</a:t>
            </a:r>
            <a:endParaRPr kumimoji="0" lang="en-US" altLang="ko-KR" sz="1000" dirty="0" smtClean="0">
              <a:solidFill>
                <a:schemeClr val="tx1"/>
              </a:solidFill>
            </a:endParaRPr>
          </a:p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ko-KR" altLang="en-US" sz="1000" dirty="0" smtClean="0">
                <a:solidFill>
                  <a:schemeClr val="tx1"/>
                </a:solidFill>
              </a:rPr>
              <a:t>필요</a:t>
            </a:r>
            <a:endParaRPr kumimoji="0" lang="en-US" altLang="ko-KR" sz="1000" dirty="0" smtClean="0">
              <a:solidFill>
                <a:schemeClr val="tx1"/>
              </a:solidFill>
            </a:endParaRPr>
          </a:p>
        </p:txBody>
      </p:sp>
      <p:cxnSp>
        <p:nvCxnSpPr>
          <p:cNvPr id="6" name="직선 화살표 연결선 5"/>
          <p:cNvCxnSpPr>
            <a:stCxn id="29" idx="2"/>
          </p:cNvCxnSpPr>
          <p:nvPr/>
        </p:nvCxnSpPr>
        <p:spPr bwMode="auto">
          <a:xfrm flipH="1">
            <a:off x="1783482" y="2827960"/>
            <a:ext cx="744" cy="807298"/>
          </a:xfrm>
          <a:prstGeom prst="straightConnector1">
            <a:avLst/>
          </a:prstGeom>
          <a:noFill/>
          <a:ln w="9525" cap="flat" cmpd="sng" algn="ctr">
            <a:solidFill>
              <a:schemeClr val="bg2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3" name="꺾인 연결선 12"/>
          <p:cNvCxnSpPr>
            <a:stCxn id="56" idx="3"/>
            <a:endCxn id="43" idx="1"/>
          </p:cNvCxnSpPr>
          <p:nvPr/>
        </p:nvCxnSpPr>
        <p:spPr bwMode="auto">
          <a:xfrm flipV="1">
            <a:off x="4591422" y="3825024"/>
            <a:ext cx="2473427" cy="21"/>
          </a:xfrm>
          <a:prstGeom prst="bentConnector3">
            <a:avLst>
              <a:gd name="adj1" fmla="val 50000"/>
            </a:avLst>
          </a:prstGeom>
          <a:noFill/>
          <a:ln w="9525" cap="flat" cmpd="sng" algn="ctr">
            <a:solidFill>
              <a:schemeClr val="bg2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25" name="꺾인 연결선 24"/>
          <p:cNvCxnSpPr/>
          <p:nvPr/>
        </p:nvCxnSpPr>
        <p:spPr bwMode="auto">
          <a:xfrm rot="10800000" flipV="1">
            <a:off x="1783484" y="2636912"/>
            <a:ext cx="5400970" cy="576064"/>
          </a:xfrm>
          <a:prstGeom prst="bentConnector3">
            <a:avLst>
              <a:gd name="adj1" fmla="val 50000"/>
            </a:avLst>
          </a:prstGeom>
          <a:noFill/>
          <a:ln w="9525" cap="flat" cmpd="sng" algn="ctr">
            <a:solidFill>
              <a:schemeClr val="bg2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58" name="Text Box 151"/>
          <p:cNvSpPr txBox="1">
            <a:spLocks noChangeArrowheads="1"/>
          </p:cNvSpPr>
          <p:nvPr/>
        </p:nvSpPr>
        <p:spPr bwMode="auto">
          <a:xfrm>
            <a:off x="1890538" y="3429000"/>
            <a:ext cx="540643" cy="1958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6000" rIns="0" bIns="36000">
            <a:spAutoFit/>
          </a:bodyPr>
          <a:lstStyle>
            <a:lvl1pPr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r"/>
            <a:r>
              <a:rPr lang="en-US" altLang="ko-KR" sz="8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SD3.2.3-1</a:t>
            </a:r>
            <a:endParaRPr lang="ko-KR" altLang="ko-KR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69" name="Text Box 151"/>
          <p:cNvSpPr txBox="1">
            <a:spLocks noChangeArrowheads="1"/>
          </p:cNvSpPr>
          <p:nvPr/>
        </p:nvSpPr>
        <p:spPr bwMode="auto">
          <a:xfrm>
            <a:off x="4019591" y="3428981"/>
            <a:ext cx="540643" cy="1958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6000" rIns="0" bIns="36000">
            <a:spAutoFit/>
          </a:bodyPr>
          <a:lstStyle>
            <a:lvl1pPr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r"/>
            <a:r>
              <a:rPr lang="en-US" altLang="ko-KR" sz="8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SD3.2.3-2</a:t>
            </a:r>
            <a:endParaRPr lang="ko-KR" altLang="ko-KR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72" name="Rectangle 5"/>
          <p:cNvSpPr>
            <a:spLocks noChangeArrowheads="1"/>
          </p:cNvSpPr>
          <p:nvPr/>
        </p:nvSpPr>
        <p:spPr bwMode="auto">
          <a:xfrm>
            <a:off x="7040438" y="1902410"/>
            <a:ext cx="1368152" cy="300038"/>
          </a:xfrm>
          <a:prstGeom prst="rect">
            <a:avLst/>
          </a:prstGeom>
          <a:solidFill>
            <a:schemeClr val="accent6">
              <a:lumMod val="75000"/>
            </a:schemeClr>
          </a:solidFill>
          <a:ln w="9525" algn="ctr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latinLnBrk="1" hangingPunct="1">
              <a:lnSpc>
                <a:spcPct val="130000"/>
              </a:lnSpc>
              <a:defRPr/>
            </a:pPr>
            <a:r>
              <a:rPr lang="ko-KR" altLang="en-US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본사관리</a:t>
            </a:r>
            <a:endParaRPr lang="ko-KR" altLang="en-US" dirty="0">
              <a:solidFill>
                <a:schemeClr val="bg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6" name="AutoShape 65"/>
          <p:cNvSpPr>
            <a:spLocks noChangeArrowheads="1"/>
          </p:cNvSpPr>
          <p:nvPr/>
        </p:nvSpPr>
        <p:spPr bwMode="auto">
          <a:xfrm>
            <a:off x="7257206" y="5365967"/>
            <a:ext cx="1295400" cy="360000"/>
          </a:xfrm>
          <a:prstGeom prst="flowChartDocument">
            <a:avLst/>
          </a:prstGeom>
          <a:noFill/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/>
          <a:p>
            <a:pPr algn="ctr"/>
            <a:r>
              <a:rPr kumimoji="0" lang="ko-KR" altLang="en-US" sz="1000" dirty="0" smtClean="0">
                <a:latin typeface="맑은 고딕" pitchFamily="50" charset="-127"/>
                <a:ea typeface="맑은 고딕" pitchFamily="50" charset="-127"/>
              </a:rPr>
              <a:t>기타출고 이력조회</a:t>
            </a:r>
            <a:endParaRPr kumimoji="0" lang="en-US" altLang="ko-KR" sz="1000" dirty="0"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4" name="꺾인 연결선 3"/>
          <p:cNvCxnSpPr>
            <a:stCxn id="43" idx="2"/>
            <a:endCxn id="26" idx="1"/>
          </p:cNvCxnSpPr>
          <p:nvPr/>
        </p:nvCxnSpPr>
        <p:spPr bwMode="auto">
          <a:xfrm rot="5400000">
            <a:off x="6714407" y="4547824"/>
            <a:ext cx="1540943" cy="455343"/>
          </a:xfrm>
          <a:prstGeom prst="bentConnector4">
            <a:avLst>
              <a:gd name="adj1" fmla="val 44159"/>
              <a:gd name="adj2" fmla="val 150204"/>
            </a:avLst>
          </a:prstGeom>
          <a:noFill/>
          <a:ln w="9525" cap="flat" cmpd="sng" algn="ctr">
            <a:solidFill>
              <a:schemeClr val="bg2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28" name="Text Box 151"/>
          <p:cNvSpPr txBox="1">
            <a:spLocks noChangeArrowheads="1"/>
          </p:cNvSpPr>
          <p:nvPr/>
        </p:nvSpPr>
        <p:spPr bwMode="auto">
          <a:xfrm>
            <a:off x="8011963" y="5157192"/>
            <a:ext cx="540643" cy="1958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6000" rIns="0" bIns="36000">
            <a:spAutoFit/>
          </a:bodyPr>
          <a:lstStyle>
            <a:lvl1pPr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r"/>
            <a:r>
              <a:rPr lang="en-US" altLang="ko-KR" sz="8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SD3.2.3-6</a:t>
            </a:r>
            <a:endParaRPr lang="ko-KR" altLang="ko-KR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390770" y="3573016"/>
            <a:ext cx="102712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Interface</a:t>
            </a:r>
          </a:p>
          <a:p>
            <a:r>
              <a:rPr lang="ko-KR" altLang="en-US" dirty="0" smtClean="0"/>
              <a:t>실시간</a:t>
            </a:r>
            <a:endParaRPr lang="ko-KR" altLang="en-US" dirty="0"/>
          </a:p>
        </p:txBody>
      </p:sp>
      <p:sp>
        <p:nvSpPr>
          <p:cNvPr id="31" name="AutoShape 65"/>
          <p:cNvSpPr>
            <a:spLocks noChangeArrowheads="1"/>
          </p:cNvSpPr>
          <p:nvPr/>
        </p:nvSpPr>
        <p:spPr bwMode="auto">
          <a:xfrm>
            <a:off x="3290472" y="5425014"/>
            <a:ext cx="1295400" cy="360000"/>
          </a:xfrm>
          <a:prstGeom prst="flowChartDocument">
            <a:avLst/>
          </a:prstGeom>
          <a:solidFill>
            <a:schemeClr val="bg1">
              <a:lumMod val="50000"/>
            </a:schemeClr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/>
          <a:p>
            <a:pPr algn="ctr"/>
            <a:r>
              <a:rPr kumimoji="0" lang="ko-KR" altLang="en-US" sz="1000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기타출고 이력조회</a:t>
            </a:r>
            <a:endParaRPr kumimoji="0" lang="en-US" altLang="ko-KR" sz="1000" dirty="0">
              <a:solidFill>
                <a:schemeClr val="bg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32" name="꺾인 연결선 31"/>
          <p:cNvCxnSpPr>
            <a:stCxn id="36" idx="2"/>
            <a:endCxn id="31" idx="0"/>
          </p:cNvCxnSpPr>
          <p:nvPr/>
        </p:nvCxnSpPr>
        <p:spPr bwMode="auto">
          <a:xfrm rot="5400000">
            <a:off x="3657355" y="5143112"/>
            <a:ext cx="562720" cy="1085"/>
          </a:xfrm>
          <a:prstGeom prst="bentConnector3">
            <a:avLst>
              <a:gd name="adj1" fmla="val 50000"/>
            </a:avLst>
          </a:prstGeom>
          <a:noFill/>
          <a:ln w="9525" cap="flat" cmpd="sng" algn="ctr">
            <a:solidFill>
              <a:schemeClr val="bg2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8" name="꺾인 연결선 17"/>
          <p:cNvCxnSpPr>
            <a:stCxn id="34" idx="3"/>
            <a:endCxn id="56" idx="1"/>
          </p:cNvCxnSpPr>
          <p:nvPr/>
        </p:nvCxnSpPr>
        <p:spPr bwMode="auto">
          <a:xfrm>
            <a:off x="2431182" y="3825024"/>
            <a:ext cx="864840" cy="21"/>
          </a:xfrm>
          <a:prstGeom prst="bentConnector3">
            <a:avLst/>
          </a:prstGeom>
          <a:noFill/>
          <a:ln w="9525" cap="flat" cmpd="sng" algn="ctr">
            <a:solidFill>
              <a:schemeClr val="bg2"/>
            </a:solidFill>
            <a:prstDash val="solid"/>
            <a:round/>
            <a:headEnd type="triangle"/>
            <a:tailEnd type="triangle"/>
          </a:ln>
          <a:effectLst/>
        </p:spPr>
      </p:cxnSp>
      <p:sp>
        <p:nvSpPr>
          <p:cNvPr id="39" name="Text Box 151"/>
          <p:cNvSpPr txBox="1">
            <a:spLocks noChangeArrowheads="1"/>
          </p:cNvSpPr>
          <p:nvPr/>
        </p:nvSpPr>
        <p:spPr bwMode="auto">
          <a:xfrm>
            <a:off x="4088492" y="5229200"/>
            <a:ext cx="540643" cy="1958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6000" rIns="0" bIns="36000">
            <a:spAutoFit/>
          </a:bodyPr>
          <a:lstStyle>
            <a:lvl1pPr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r"/>
            <a:r>
              <a:rPr lang="en-US" altLang="ko-KR" sz="8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SD3.2.3-5</a:t>
            </a:r>
            <a:endParaRPr lang="ko-KR" altLang="ko-KR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736182" y="4005024"/>
            <a:ext cx="207419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 smtClean="0"/>
              <a:t>재고 가감사유 선택 값을 </a:t>
            </a:r>
            <a:r>
              <a:rPr lang="en-US" altLang="ko-KR" dirty="0" smtClean="0"/>
              <a:t>POS</a:t>
            </a:r>
            <a:r>
              <a:rPr lang="ko-KR" altLang="en-US" dirty="0" smtClean="0"/>
              <a:t>에서 </a:t>
            </a:r>
            <a:r>
              <a:rPr lang="ko-KR" altLang="en-US" dirty="0" err="1" smtClean="0"/>
              <a:t>넘겨줘야하고</a:t>
            </a:r>
            <a:r>
              <a:rPr lang="en-US" altLang="ko-KR" dirty="0" smtClean="0"/>
              <a:t>,</a:t>
            </a:r>
          </a:p>
          <a:p>
            <a:r>
              <a:rPr lang="en-US" altLang="ko-KR" dirty="0" smtClean="0"/>
              <a:t>SAP</a:t>
            </a:r>
            <a:r>
              <a:rPr lang="ko-KR" altLang="en-US" dirty="0" smtClean="0"/>
              <a:t>에서는 사유에 대한 계정과목 정의가 되어야 한다</a:t>
            </a:r>
            <a:r>
              <a:rPr lang="en-US" altLang="ko-KR" dirty="0" smtClean="0"/>
              <a:t>.</a:t>
            </a:r>
            <a:endParaRPr lang="ko-KR" altLang="en-US" dirty="0"/>
          </a:p>
        </p:txBody>
      </p:sp>
      <p:sp>
        <p:nvSpPr>
          <p:cNvPr id="36" name="Rectangle 71"/>
          <p:cNvSpPr>
            <a:spLocks noChangeArrowheads="1"/>
          </p:cNvSpPr>
          <p:nvPr/>
        </p:nvSpPr>
        <p:spPr bwMode="auto">
          <a:xfrm>
            <a:off x="3291557" y="4502294"/>
            <a:ext cx="1295400" cy="360000"/>
          </a:xfrm>
          <a:prstGeom prst="rect">
            <a:avLst/>
          </a:prstGeom>
          <a:solidFill>
            <a:schemeClr val="bg1">
              <a:lumMod val="50000"/>
            </a:schemeClr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ko-KR" altLang="en-US" sz="1000" dirty="0" smtClean="0">
                <a:solidFill>
                  <a:schemeClr val="bg1"/>
                </a:solidFill>
              </a:rPr>
              <a:t>기타 출고 처리</a:t>
            </a:r>
            <a:endParaRPr kumimoji="0" lang="en-US" altLang="ko-KR" sz="1000" dirty="0" smtClean="0">
              <a:solidFill>
                <a:schemeClr val="bg1"/>
              </a:solidFill>
            </a:endParaRPr>
          </a:p>
        </p:txBody>
      </p:sp>
      <p:sp>
        <p:nvSpPr>
          <p:cNvPr id="37" name="Text Box 151"/>
          <p:cNvSpPr txBox="1">
            <a:spLocks noChangeArrowheads="1"/>
          </p:cNvSpPr>
          <p:nvPr/>
        </p:nvSpPr>
        <p:spPr bwMode="auto">
          <a:xfrm>
            <a:off x="4015126" y="4286230"/>
            <a:ext cx="540643" cy="1958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6000" rIns="0" bIns="36000">
            <a:spAutoFit/>
          </a:bodyPr>
          <a:lstStyle>
            <a:lvl1pPr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r"/>
            <a:r>
              <a:rPr lang="en-US" altLang="ko-KR" sz="8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SD3.2.3-3</a:t>
            </a:r>
            <a:endParaRPr lang="ko-KR" altLang="ko-KR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cxnSp>
        <p:nvCxnSpPr>
          <p:cNvPr id="38" name="직선 화살표 연결선 37"/>
          <p:cNvCxnSpPr>
            <a:stCxn id="56" idx="2"/>
            <a:endCxn id="36" idx="0"/>
          </p:cNvCxnSpPr>
          <p:nvPr/>
        </p:nvCxnSpPr>
        <p:spPr bwMode="auto">
          <a:xfrm flipH="1">
            <a:off x="3939257" y="4005045"/>
            <a:ext cx="4465" cy="497249"/>
          </a:xfrm>
          <a:prstGeom prst="straightConnector1">
            <a:avLst/>
          </a:prstGeom>
          <a:noFill/>
          <a:ln w="9525" cap="flat" cmpd="sng" algn="ctr">
            <a:solidFill>
              <a:schemeClr val="bg2"/>
            </a:solidFill>
            <a:prstDash val="solid"/>
            <a:round/>
            <a:headEnd type="none" w="med" len="med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16779199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Group 60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59496233"/>
              </p:ext>
            </p:extLst>
          </p:nvPr>
        </p:nvGraphicFramePr>
        <p:xfrm>
          <a:off x="271462" y="1796827"/>
          <a:ext cx="9361487" cy="3611087"/>
        </p:xfrm>
        <a:graphic>
          <a:graphicData uri="http://schemas.openxmlformats.org/drawingml/2006/table">
            <a:tbl>
              <a:tblPr/>
              <a:tblGrid>
                <a:gridCol w="1084924"/>
                <a:gridCol w="1789023"/>
                <a:gridCol w="4183061"/>
                <a:gridCol w="931822"/>
                <a:gridCol w="1372657"/>
              </a:tblGrid>
              <a:tr h="258098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Activity No.</a:t>
                      </a: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Activity Name</a:t>
                      </a: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Description</a:t>
                      </a: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Function</a:t>
                      </a:r>
                    </a:p>
                  </a:txBody>
                  <a:tcPr marL="99039" marR="99039" marT="0" marB="0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Remarks</a:t>
                      </a: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69394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b="1" kern="1200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SD3.2.3-1</a:t>
                      </a: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l" defTabSz="914400" rtl="0" eaLnBrk="0" fontAlgn="auto" latinLnBrk="1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ko-KR" altLang="en-US" sz="1000" dirty="0" smtClean="0">
                          <a:solidFill>
                            <a:schemeClr val="tx1"/>
                          </a:solidFill>
                        </a:rPr>
                        <a:t>기타출고 요청</a:t>
                      </a:r>
                      <a:endParaRPr kumimoji="0" lang="en-US" altLang="ko-KR" sz="1000" dirty="0" smtClean="0">
                        <a:solidFill>
                          <a:schemeClr val="tx1"/>
                        </a:solidFill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171450" marR="0" lvl="0" indent="-17145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</a:pP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POS 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내에서 기타 출고에 대한 내역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, 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수량 </a:t>
                      </a:r>
                      <a:r>
                        <a:rPr kumimoji="1" lang="ko-KR" alt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및 사유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를 입력한다</a:t>
                      </a:r>
                      <a:endParaRPr kumimoji="1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4697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000" b="1" kern="1200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SD3.2.3-2</a:t>
                      </a: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auto" latinLnBrk="1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ko-KR" altLang="en-US" sz="1000" b="1" kern="1200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관리자 승인</a:t>
                      </a:r>
                      <a:endParaRPr kumimoji="0" lang="en-US" altLang="ko-KR" sz="1000" b="1" kern="1200" dirty="0" smtClean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기타 출고 요청된 내역의 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POS 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내에서 본사 담당자의 승인과정을 거친다</a:t>
                      </a:r>
                      <a:endParaRPr kumimoji="1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0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승인권자</a:t>
                      </a:r>
                      <a:r>
                        <a:rPr kumimoji="1" lang="ko-KR" alt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특정 필요</a:t>
                      </a:r>
                      <a:endParaRPr kumimoji="1" lang="ko-KR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6607">
                <a:tc>
                  <a:txBody>
                    <a:bodyPr/>
                    <a:lstStyle/>
                    <a:p>
                      <a:pPr marL="0" marR="0" lvl="0" indent="0" algn="ctr" defTabSz="914400" rtl="0" eaLnBrk="0" fontAlgn="auto" latinLnBrk="1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000" b="1" kern="1200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SD3.2.3-3</a:t>
                      </a: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auto" latinLnBrk="1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ko-KR" altLang="en-US" sz="1000" b="1" kern="1200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기타 출고 처리</a:t>
                      </a:r>
                      <a:endParaRPr kumimoji="0" lang="en-US" altLang="ko-KR" sz="1000" b="1" kern="1200" dirty="0" smtClean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POS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내 기타출고를 처리한다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.</a:t>
                      </a: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CBO</a:t>
                      </a: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9394">
                <a:tc>
                  <a:txBody>
                    <a:bodyPr/>
                    <a:lstStyle/>
                    <a:p>
                      <a:pPr marL="0" marR="0" lvl="0" indent="0" algn="ctr" defTabSz="914400" rtl="0" eaLnBrk="0" fontAlgn="auto" latinLnBrk="1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000" b="1" kern="1200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SD3.2.3-4</a:t>
                      </a: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auto" latinLnBrk="1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ko-KR" altLang="en-US" sz="1000" b="1" kern="1200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기타 출고 처리</a:t>
                      </a:r>
                      <a:endParaRPr kumimoji="0" lang="en-US" altLang="ko-KR" sz="1000" b="1" kern="1200" dirty="0" smtClean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Interface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를 통한 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SAP 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내 기타출고처리를 처리한다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.</a:t>
                      </a:r>
                    </a:p>
                    <a:p>
                      <a:pPr marL="171450" marR="0" lvl="0" indent="-17145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사유에 대한 계정과목이 정의 </a:t>
                      </a:r>
                      <a:r>
                        <a:rPr kumimoji="1" lang="ko-KR" altLang="en-US" sz="1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되어야한다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.</a:t>
                      </a: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CBO</a:t>
                      </a: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9394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000" b="1" kern="1200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SD3.2.3-5</a:t>
                      </a: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auto" latinLnBrk="1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ko-KR" altLang="en-US" sz="1000" b="1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기타출고 이력조회 </a:t>
                      </a:r>
                      <a:r>
                        <a:rPr kumimoji="0" lang="en-US" altLang="ko-KR" sz="1000" b="1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(POS)</a:t>
                      </a: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171450" marR="0" lvl="0" indent="-17145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</a:pP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기간 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/ 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제품 단위로  기타 출고내역을 조회 할 수 있어야 한다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.</a:t>
                      </a: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0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9394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000" b="1" kern="1200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SD3.2.3-6</a:t>
                      </a: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auto" latinLnBrk="1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ko-KR" altLang="en-US" sz="1000" b="1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기타출고 이력조회 </a:t>
                      </a:r>
                      <a:r>
                        <a:rPr kumimoji="0" lang="en-US" altLang="ko-KR" sz="1000" b="1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(SAP)</a:t>
                      </a:r>
                      <a:endParaRPr kumimoji="0" lang="en-US" altLang="ko-KR" sz="1000" b="1" kern="1200" dirty="0" smtClean="0">
                        <a:solidFill>
                          <a:schemeClr val="tx1"/>
                        </a:solidFill>
                        <a:latin typeface="맑은 고딕" pitchFamily="50" charset="-127"/>
                        <a:ea typeface="맑은 고딕" pitchFamily="50" charset="-127"/>
                        <a:cs typeface="+mn-cs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171450" marR="0" lvl="0" indent="-17145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</a:pPr>
                      <a:endParaRPr kumimoji="1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9394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altLang="ko-KR" sz="1000" b="1" kern="1200" dirty="0" smtClean="0">
                        <a:solidFill>
                          <a:schemeClr val="tx1"/>
                        </a:solidFill>
                        <a:latin typeface="맑은 고딕" pitchFamily="50" charset="-127"/>
                        <a:ea typeface="맑은 고딕" pitchFamily="50" charset="-127"/>
                        <a:cs typeface="+mn-cs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auto" latinLnBrk="1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altLang="ko-KR" sz="1000" b="1" kern="1200" dirty="0" smtClean="0">
                        <a:solidFill>
                          <a:schemeClr val="tx1"/>
                        </a:solidFill>
                        <a:latin typeface="맑은 고딕" pitchFamily="50" charset="-127"/>
                        <a:ea typeface="맑은 고딕" pitchFamily="50" charset="-127"/>
                        <a:cs typeface="+mn-cs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</a:pPr>
                      <a:endParaRPr kumimoji="1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" name="Rectangle 28"/>
          <p:cNvSpPr>
            <a:spLocks noChangeArrowheads="1"/>
          </p:cNvSpPr>
          <p:nvPr/>
        </p:nvSpPr>
        <p:spPr bwMode="auto">
          <a:xfrm>
            <a:off x="271463" y="1428750"/>
            <a:ext cx="9361487" cy="287338"/>
          </a:xfrm>
          <a:prstGeom prst="rect">
            <a:avLst/>
          </a:prstGeom>
          <a:solidFill>
            <a:schemeClr val="bg1">
              <a:lumMod val="95000"/>
            </a:schemeClr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defTabSz="762000" eaLnBrk="1" latinLnBrk="1" hangingPunct="1"/>
            <a:r>
              <a:rPr lang="ko-KR" altLang="ko-KR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Activity Profile</a:t>
            </a:r>
          </a:p>
        </p:txBody>
      </p:sp>
      <p:sp>
        <p:nvSpPr>
          <p:cNvPr id="13" name="Rectangle 175"/>
          <p:cNvSpPr>
            <a:spLocks noGrp="1" noChangeArrowheads="1"/>
          </p:cNvSpPr>
          <p:nvPr>
            <p:ph type="title"/>
          </p:nvPr>
        </p:nvSpPr>
        <p:spPr>
          <a:xfrm>
            <a:off x="306388" y="145842"/>
            <a:ext cx="6503987" cy="338554"/>
          </a:xfrm>
        </p:spPr>
        <p:txBody>
          <a:bodyPr/>
          <a:lstStyle/>
          <a:p>
            <a:r>
              <a:rPr lang="en-US" altLang="ko-KR" dirty="0" smtClean="0"/>
              <a:t>SD3.2.3 </a:t>
            </a:r>
            <a:r>
              <a:rPr lang="en-US" altLang="ko-KR" dirty="0"/>
              <a:t>POS </a:t>
            </a:r>
            <a:r>
              <a:rPr lang="ko-KR" altLang="en-US" dirty="0"/>
              <a:t>기타 출고 </a:t>
            </a:r>
            <a:endParaRPr lang="ko-KR" altLang="en-US" dirty="0" smtClean="0"/>
          </a:p>
        </p:txBody>
      </p:sp>
      <p:graphicFrame>
        <p:nvGraphicFramePr>
          <p:cNvPr id="6" name="Group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35922171"/>
              </p:ext>
            </p:extLst>
          </p:nvPr>
        </p:nvGraphicFramePr>
        <p:xfrm>
          <a:off x="271686" y="765175"/>
          <a:ext cx="9361263" cy="539750"/>
        </p:xfrm>
        <a:graphic>
          <a:graphicData uri="http://schemas.openxmlformats.org/drawingml/2006/table">
            <a:tbl>
              <a:tblPr/>
              <a:tblGrid>
                <a:gridCol w="808773"/>
                <a:gridCol w="1672101"/>
                <a:gridCol w="731871"/>
                <a:gridCol w="3081624"/>
                <a:gridCol w="997984"/>
                <a:gridCol w="997984"/>
                <a:gridCol w="1070926"/>
              </a:tblGrid>
              <a:tr h="25930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Level 1 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SD3 </a:t>
                      </a: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물류관리</a:t>
                      </a:r>
                      <a:endParaRPr kumimoji="1" lang="en-US" altLang="ko-KR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Level 3</a:t>
                      </a:r>
                      <a:endParaRPr kumimoji="1" lang="ko-KR" alt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SD3.2.3 POS </a:t>
                      </a: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기타출고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작성자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검토자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작성일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8044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Level 2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SD3.2 POS</a:t>
                      </a: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재고관리</a:t>
                      </a:r>
                      <a:endParaRPr kumimoji="1" lang="en-US" altLang="ko-KR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서도석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김종태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2017.09.19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437541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87" name="Rectangle 214"/>
          <p:cNvSpPr>
            <a:spLocks noGrp="1" noChangeArrowheads="1"/>
          </p:cNvSpPr>
          <p:nvPr>
            <p:ph type="title"/>
          </p:nvPr>
        </p:nvSpPr>
        <p:spPr>
          <a:xfrm>
            <a:off x="306388" y="145842"/>
            <a:ext cx="6503987" cy="338554"/>
          </a:xfrm>
        </p:spPr>
        <p:txBody>
          <a:bodyPr/>
          <a:lstStyle/>
          <a:p>
            <a:r>
              <a:rPr lang="en-US" altLang="ko-KR" dirty="0" smtClean="0"/>
              <a:t>SD3.2.3 </a:t>
            </a:r>
            <a:r>
              <a:rPr lang="en-US" altLang="ko-KR" dirty="0"/>
              <a:t>POS </a:t>
            </a:r>
            <a:r>
              <a:rPr lang="ko-KR" altLang="en-US" dirty="0"/>
              <a:t>기타 출고 </a:t>
            </a:r>
            <a:endParaRPr lang="ko-KR" altLang="en-US" dirty="0" smtClean="0"/>
          </a:p>
        </p:txBody>
      </p:sp>
      <p:sp>
        <p:nvSpPr>
          <p:cNvPr id="5" name="Rectangle 28"/>
          <p:cNvSpPr>
            <a:spLocks noChangeArrowheads="1"/>
          </p:cNvSpPr>
          <p:nvPr/>
        </p:nvSpPr>
        <p:spPr bwMode="auto">
          <a:xfrm>
            <a:off x="271463" y="1428750"/>
            <a:ext cx="9361487" cy="287338"/>
          </a:xfrm>
          <a:prstGeom prst="rect">
            <a:avLst/>
          </a:prstGeom>
          <a:solidFill>
            <a:schemeClr val="bg1">
              <a:lumMod val="95000"/>
            </a:schemeClr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defTabSz="762000" eaLnBrk="1" latinLnBrk="1" hangingPunct="1"/>
            <a:r>
              <a:rPr lang="ko-KR" altLang="ko-KR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Process Description</a:t>
            </a:r>
          </a:p>
        </p:txBody>
      </p:sp>
      <p:sp>
        <p:nvSpPr>
          <p:cNvPr id="10" name="Rectangle 27"/>
          <p:cNvSpPr>
            <a:spLocks noChangeArrowheads="1"/>
          </p:cNvSpPr>
          <p:nvPr/>
        </p:nvSpPr>
        <p:spPr bwMode="auto">
          <a:xfrm>
            <a:off x="268938" y="1767929"/>
            <a:ext cx="9361487" cy="4397375"/>
          </a:xfrm>
          <a:prstGeom prst="rect">
            <a:avLst/>
          </a:prstGeom>
          <a:noFill/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252000" tIns="216000"/>
          <a:lstStyle>
            <a:lvl1pPr marL="182563" indent="-182563"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marL="228600" indent="-228600" eaLnBrk="1" latinLnBrk="0" hangingPunct="1">
              <a:lnSpc>
                <a:spcPct val="120000"/>
              </a:lnSpc>
              <a:spcBef>
                <a:spcPct val="0"/>
              </a:spcBef>
              <a:buAutoNum type="arabicPeriod"/>
            </a:pPr>
            <a:r>
              <a:rPr kumimoji="0" lang="ko-KR" altLang="en-US" sz="1200" dirty="0" smtClean="0">
                <a:solidFill>
                  <a:schemeClr val="tx1"/>
                </a:solidFill>
              </a:rPr>
              <a:t>업무  </a:t>
            </a:r>
            <a:r>
              <a:rPr kumimoji="0" lang="en-US" altLang="ko-KR" sz="1200" dirty="0">
                <a:solidFill>
                  <a:schemeClr val="tx1"/>
                </a:solidFill>
              </a:rPr>
              <a:t>Rule  </a:t>
            </a:r>
            <a:endParaRPr kumimoji="0" lang="en-US" altLang="ko-KR" sz="1200" dirty="0" smtClean="0">
              <a:solidFill>
                <a:schemeClr val="tx1"/>
              </a:solidFill>
            </a:endParaRPr>
          </a:p>
          <a:p>
            <a:pPr marL="0" indent="0" eaLnBrk="1" latinLnBrk="0" hangingPunct="1">
              <a:lnSpc>
                <a:spcPct val="120000"/>
              </a:lnSpc>
              <a:spcBef>
                <a:spcPct val="0"/>
              </a:spcBef>
              <a:buNone/>
            </a:pPr>
            <a:endParaRPr kumimoji="0" lang="en-US" altLang="ko-KR" sz="1200" dirty="0">
              <a:solidFill>
                <a:schemeClr val="tx1"/>
              </a:solidFill>
            </a:endParaRPr>
          </a:p>
          <a:p>
            <a:pPr marL="0" indent="0" eaLnBrk="1" latinLnBrk="0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kumimoji="0" lang="en-US" altLang="ko-KR" sz="1000" b="0" dirty="0" smtClean="0">
                <a:solidFill>
                  <a:schemeClr val="tx1"/>
                </a:solidFill>
              </a:rPr>
              <a:t>    1) </a:t>
            </a:r>
            <a:r>
              <a:rPr kumimoji="0" lang="ko-KR" altLang="en-US" sz="1000" b="0" dirty="0" smtClean="0">
                <a:solidFill>
                  <a:schemeClr val="tx1"/>
                </a:solidFill>
              </a:rPr>
              <a:t>본사 담당자의 승인과정을 거쳐 이관 승인을 득한 후 </a:t>
            </a:r>
            <a:r>
              <a:rPr kumimoji="0" lang="en-US" altLang="ko-KR" sz="1000" b="0" dirty="0" smtClean="0">
                <a:solidFill>
                  <a:schemeClr val="tx1"/>
                </a:solidFill>
              </a:rPr>
              <a:t>POS </a:t>
            </a:r>
            <a:r>
              <a:rPr kumimoji="0" lang="en-US" altLang="ko-KR" sz="10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 SAP </a:t>
            </a:r>
            <a:r>
              <a:rPr kumimoji="0" lang="ko-KR" altLang="en-US" sz="10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인터페이스를 통해 </a:t>
            </a:r>
            <a:r>
              <a:rPr kumimoji="0" lang="ko-KR" altLang="en-US" sz="1000" b="0" dirty="0" smtClean="0">
                <a:solidFill>
                  <a:schemeClr val="tx1"/>
                </a:solidFill>
              </a:rPr>
              <a:t>기타출고를 실시한다</a:t>
            </a:r>
            <a:r>
              <a:rPr kumimoji="0" lang="en-US" altLang="ko-KR" sz="1000" b="0" dirty="0" smtClean="0">
                <a:solidFill>
                  <a:schemeClr val="tx1"/>
                </a:solidFill>
              </a:rPr>
              <a:t>.</a:t>
            </a:r>
          </a:p>
          <a:p>
            <a:pPr marL="0" indent="0" eaLnBrk="1" latinLnBrk="0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kumimoji="0" lang="en-US" altLang="ko-KR" sz="1000" b="0" dirty="0">
                <a:solidFill>
                  <a:schemeClr val="tx1"/>
                </a:solidFill>
                <a:sym typeface="Wingdings" panose="05000000000000000000" pitchFamily="2" charset="2"/>
              </a:rPr>
              <a:t> </a:t>
            </a:r>
            <a:r>
              <a:rPr kumimoji="0" lang="en-US" altLang="ko-KR" sz="10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   2) POS </a:t>
            </a:r>
            <a:r>
              <a:rPr kumimoji="0" lang="ko-KR" altLang="en-US" sz="10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시스템을 사용하여 인터페이스 한다</a:t>
            </a:r>
            <a:r>
              <a:rPr kumimoji="0" lang="en-US" altLang="ko-KR" sz="10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.  </a:t>
            </a:r>
            <a:r>
              <a:rPr kumimoji="0" lang="ko-KR" altLang="en-US" sz="10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코스트센터는 매장관리 </a:t>
            </a:r>
            <a:r>
              <a:rPr kumimoji="0" lang="ko-KR" altLang="en-US" sz="1000" b="0" dirty="0" err="1" smtClean="0">
                <a:solidFill>
                  <a:schemeClr val="tx1"/>
                </a:solidFill>
                <a:sym typeface="Wingdings" panose="05000000000000000000" pitchFamily="2" charset="2"/>
              </a:rPr>
              <a:t>영업팀으로</a:t>
            </a:r>
            <a:r>
              <a:rPr kumimoji="0" lang="ko-KR" altLang="en-US" sz="10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 입력 처리하고</a:t>
            </a:r>
            <a:r>
              <a:rPr kumimoji="0" lang="en-US" altLang="ko-KR" sz="10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, </a:t>
            </a:r>
            <a:r>
              <a:rPr kumimoji="0" lang="ko-KR" altLang="en-US" sz="10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계정은 기타출고 사유에 근거하여 처리한다</a:t>
            </a:r>
            <a:r>
              <a:rPr kumimoji="0" lang="en-US" altLang="ko-KR" sz="10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.</a:t>
            </a:r>
          </a:p>
          <a:p>
            <a:pPr marL="0" indent="0" eaLnBrk="1" latinLnBrk="0" hangingPunct="1">
              <a:lnSpc>
                <a:spcPct val="120000"/>
              </a:lnSpc>
              <a:spcBef>
                <a:spcPct val="0"/>
              </a:spcBef>
              <a:buNone/>
            </a:pPr>
            <a:endParaRPr kumimoji="0" lang="en-US" altLang="ko-KR" sz="1000" b="0" dirty="0">
              <a:solidFill>
                <a:schemeClr val="tx1"/>
              </a:solidFill>
              <a:sym typeface="Wingdings" panose="05000000000000000000" pitchFamily="2" charset="2"/>
            </a:endParaRPr>
          </a:p>
          <a:p>
            <a:pPr marL="0" indent="0" eaLnBrk="1" latinLnBrk="0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kumimoji="0" lang="en-US" altLang="ko-KR" sz="10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     [ </a:t>
            </a:r>
            <a:r>
              <a:rPr kumimoji="0" lang="ko-KR" altLang="en-US" sz="10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기타 출고 사유 </a:t>
            </a:r>
            <a:r>
              <a:rPr kumimoji="0" lang="en-US" altLang="ko-KR" sz="10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]</a:t>
            </a:r>
          </a:p>
          <a:p>
            <a:pPr marL="0" indent="0" eaLnBrk="1" latinLnBrk="0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kumimoji="0" lang="en-US" altLang="ko-KR" sz="1000" b="0" dirty="0">
                <a:solidFill>
                  <a:schemeClr val="tx1"/>
                </a:solidFill>
                <a:sym typeface="Wingdings" panose="05000000000000000000" pitchFamily="2" charset="2"/>
              </a:rPr>
              <a:t> </a:t>
            </a:r>
            <a:r>
              <a:rPr kumimoji="0" lang="en-US" altLang="ko-KR" sz="10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    (1)  </a:t>
            </a:r>
            <a:r>
              <a:rPr kumimoji="0" lang="ko-KR" altLang="en-US" sz="1000" dirty="0" smtClean="0">
                <a:solidFill>
                  <a:schemeClr val="tx1"/>
                </a:solidFill>
                <a:sym typeface="Wingdings" panose="05000000000000000000" pitchFamily="2" charset="2"/>
              </a:rPr>
              <a:t>폐기</a:t>
            </a:r>
            <a:r>
              <a:rPr kumimoji="0" lang="en-US" altLang="ko-KR" sz="1000" dirty="0" smtClean="0">
                <a:solidFill>
                  <a:schemeClr val="tx1"/>
                </a:solidFill>
                <a:sym typeface="Wingdings" panose="05000000000000000000" pitchFamily="2" charset="2"/>
              </a:rPr>
              <a:t>/</a:t>
            </a:r>
            <a:r>
              <a:rPr kumimoji="0" lang="ko-KR" altLang="en-US" sz="1000" dirty="0" smtClean="0">
                <a:solidFill>
                  <a:schemeClr val="tx1"/>
                </a:solidFill>
                <a:sym typeface="Wingdings" panose="05000000000000000000" pitchFamily="2" charset="2"/>
              </a:rPr>
              <a:t>불량      </a:t>
            </a:r>
            <a:r>
              <a:rPr kumimoji="0" lang="en-US" altLang="ko-KR" sz="1000" dirty="0" smtClean="0">
                <a:solidFill>
                  <a:schemeClr val="tx1"/>
                </a:solidFill>
                <a:sym typeface="Wingdings" panose="05000000000000000000" pitchFamily="2" charset="2"/>
              </a:rPr>
              <a:t>  </a:t>
            </a:r>
            <a:r>
              <a:rPr kumimoji="0" lang="ko-KR" altLang="en-US" sz="1000" dirty="0" smtClean="0">
                <a:solidFill>
                  <a:schemeClr val="tx1"/>
                </a:solidFill>
                <a:sym typeface="Wingdings" panose="05000000000000000000" pitchFamily="2" charset="2"/>
              </a:rPr>
              <a:t>계정과목 </a:t>
            </a:r>
            <a:r>
              <a:rPr kumimoji="0" lang="en-US" altLang="ko-KR" sz="1000" dirty="0" smtClean="0">
                <a:solidFill>
                  <a:schemeClr val="tx1"/>
                </a:solidFill>
                <a:sym typeface="Wingdings" panose="05000000000000000000" pitchFamily="2" charset="2"/>
              </a:rPr>
              <a:t>? – </a:t>
            </a:r>
            <a:r>
              <a:rPr kumimoji="0" lang="ko-KR" altLang="en-US" sz="1000" dirty="0" smtClean="0">
                <a:solidFill>
                  <a:srgbClr val="0000FF"/>
                </a:solidFill>
                <a:sym typeface="Wingdings" panose="05000000000000000000" pitchFamily="2" charset="2"/>
              </a:rPr>
              <a:t>제 </a:t>
            </a:r>
            <a:r>
              <a:rPr kumimoji="0" lang="en-US" altLang="ko-KR" sz="1000" dirty="0" smtClean="0">
                <a:solidFill>
                  <a:srgbClr val="0000FF"/>
                </a:solidFill>
                <a:sym typeface="Wingdings" panose="05000000000000000000" pitchFamily="2" charset="2"/>
              </a:rPr>
              <a:t>/ </a:t>
            </a:r>
            <a:r>
              <a:rPr kumimoji="0" lang="ko-KR" altLang="en-US" sz="1000" dirty="0" smtClean="0">
                <a:solidFill>
                  <a:srgbClr val="0000FF"/>
                </a:solidFill>
                <a:sym typeface="Wingdings" panose="05000000000000000000" pitchFamily="2" charset="2"/>
              </a:rPr>
              <a:t>상품 원가 </a:t>
            </a:r>
            <a:endParaRPr kumimoji="0" lang="en-US" altLang="ko-KR" sz="1000" dirty="0" smtClean="0">
              <a:solidFill>
                <a:srgbClr val="0000FF"/>
              </a:solidFill>
              <a:sym typeface="Wingdings" panose="05000000000000000000" pitchFamily="2" charset="2"/>
            </a:endParaRPr>
          </a:p>
          <a:p>
            <a:pPr marL="0" indent="0" eaLnBrk="1" latinLnBrk="0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kumimoji="0" lang="en-US" altLang="ko-KR" sz="1000" dirty="0">
                <a:solidFill>
                  <a:schemeClr val="tx1"/>
                </a:solidFill>
                <a:sym typeface="Wingdings" panose="05000000000000000000" pitchFamily="2" charset="2"/>
              </a:rPr>
              <a:t> </a:t>
            </a:r>
            <a:r>
              <a:rPr kumimoji="0" lang="en-US" altLang="ko-KR" sz="1000" dirty="0" smtClean="0">
                <a:solidFill>
                  <a:schemeClr val="tx1"/>
                </a:solidFill>
                <a:sym typeface="Wingdings" panose="05000000000000000000" pitchFamily="2" charset="2"/>
              </a:rPr>
              <a:t>    (2)  </a:t>
            </a:r>
            <a:r>
              <a:rPr kumimoji="0" lang="ko-KR" altLang="en-US" sz="1000" dirty="0" smtClean="0">
                <a:solidFill>
                  <a:schemeClr val="tx1"/>
                </a:solidFill>
                <a:sym typeface="Wingdings" panose="05000000000000000000" pitchFamily="2" charset="2"/>
              </a:rPr>
              <a:t>제품 훼손      </a:t>
            </a:r>
            <a:r>
              <a:rPr kumimoji="0" lang="en-US" altLang="ko-KR" sz="1000" dirty="0" smtClean="0">
                <a:solidFill>
                  <a:schemeClr val="tx1"/>
                </a:solidFill>
                <a:sym typeface="Wingdings" panose="05000000000000000000" pitchFamily="2" charset="2"/>
              </a:rPr>
              <a:t>  </a:t>
            </a:r>
            <a:r>
              <a:rPr kumimoji="0" lang="ko-KR" altLang="en-US" sz="1000" dirty="0" smtClean="0">
                <a:solidFill>
                  <a:schemeClr val="tx1"/>
                </a:solidFill>
                <a:sym typeface="Wingdings" panose="05000000000000000000" pitchFamily="2" charset="2"/>
              </a:rPr>
              <a:t>계정과목 </a:t>
            </a:r>
            <a:r>
              <a:rPr kumimoji="0" lang="en-US" altLang="ko-KR" sz="1000" dirty="0" smtClean="0">
                <a:solidFill>
                  <a:schemeClr val="tx1"/>
                </a:solidFill>
                <a:sym typeface="Wingdings" panose="05000000000000000000" pitchFamily="2" charset="2"/>
              </a:rPr>
              <a:t>?</a:t>
            </a:r>
            <a:r>
              <a:rPr kumimoji="0" lang="ko-KR" altLang="en-US" sz="1000" dirty="0" smtClean="0">
                <a:solidFill>
                  <a:schemeClr val="tx1"/>
                </a:solidFill>
                <a:sym typeface="Wingdings" panose="05000000000000000000" pitchFamily="2" charset="2"/>
              </a:rPr>
              <a:t> </a:t>
            </a:r>
            <a:r>
              <a:rPr kumimoji="0" lang="en-US" altLang="ko-KR" sz="1000" dirty="0" smtClean="0">
                <a:solidFill>
                  <a:schemeClr val="tx1"/>
                </a:solidFill>
                <a:sym typeface="Wingdings" panose="05000000000000000000" pitchFamily="2" charset="2"/>
              </a:rPr>
              <a:t>– </a:t>
            </a:r>
            <a:r>
              <a:rPr kumimoji="0" lang="ko-KR" altLang="en-US" sz="1000" dirty="0" smtClean="0">
                <a:solidFill>
                  <a:srgbClr val="0000FF"/>
                </a:solidFill>
                <a:sym typeface="Wingdings" panose="05000000000000000000" pitchFamily="2" charset="2"/>
              </a:rPr>
              <a:t>제 </a:t>
            </a:r>
            <a:r>
              <a:rPr kumimoji="0" lang="en-US" altLang="ko-KR" sz="1000" dirty="0" smtClean="0">
                <a:solidFill>
                  <a:srgbClr val="0000FF"/>
                </a:solidFill>
                <a:sym typeface="Wingdings" panose="05000000000000000000" pitchFamily="2" charset="2"/>
              </a:rPr>
              <a:t>/ </a:t>
            </a:r>
            <a:r>
              <a:rPr kumimoji="0" lang="ko-KR" altLang="en-US" sz="1000" dirty="0" smtClean="0">
                <a:solidFill>
                  <a:srgbClr val="0000FF"/>
                </a:solidFill>
                <a:sym typeface="Wingdings" panose="05000000000000000000" pitchFamily="2" charset="2"/>
              </a:rPr>
              <a:t>상품 원가</a:t>
            </a:r>
            <a:r>
              <a:rPr kumimoji="0" lang="en-US" altLang="ko-KR" sz="1000" dirty="0" smtClean="0">
                <a:solidFill>
                  <a:srgbClr val="0000FF"/>
                </a:solidFill>
                <a:sym typeface="Wingdings" panose="05000000000000000000" pitchFamily="2" charset="2"/>
              </a:rPr>
              <a:t>(</a:t>
            </a:r>
            <a:r>
              <a:rPr kumimoji="0" lang="ko-KR" altLang="en-US" sz="1000" dirty="0" smtClean="0">
                <a:solidFill>
                  <a:srgbClr val="0000FF"/>
                </a:solidFill>
                <a:sym typeface="Wingdings" panose="05000000000000000000" pitchFamily="2" charset="2"/>
              </a:rPr>
              <a:t>불량</a:t>
            </a:r>
            <a:r>
              <a:rPr kumimoji="0" lang="en-US" altLang="ko-KR" sz="1000" dirty="0" smtClean="0">
                <a:solidFill>
                  <a:srgbClr val="0000FF"/>
                </a:solidFill>
                <a:sym typeface="Wingdings" panose="05000000000000000000" pitchFamily="2" charset="2"/>
              </a:rPr>
              <a:t>, </a:t>
            </a:r>
            <a:r>
              <a:rPr kumimoji="0" lang="ko-KR" altLang="en-US" sz="1000" dirty="0" smtClean="0">
                <a:solidFill>
                  <a:srgbClr val="0000FF"/>
                </a:solidFill>
                <a:sym typeface="Wingdings" panose="05000000000000000000" pitchFamily="2" charset="2"/>
              </a:rPr>
              <a:t>폐기에 해당</a:t>
            </a:r>
            <a:r>
              <a:rPr kumimoji="0" lang="en-US" altLang="ko-KR" sz="1000" dirty="0" smtClean="0">
                <a:solidFill>
                  <a:srgbClr val="0000FF"/>
                </a:solidFill>
                <a:sym typeface="Wingdings" panose="05000000000000000000" pitchFamily="2" charset="2"/>
              </a:rPr>
              <a:t>)</a:t>
            </a:r>
            <a:r>
              <a:rPr kumimoji="0" lang="ko-KR" altLang="en-US" sz="1000" dirty="0" smtClean="0">
                <a:solidFill>
                  <a:srgbClr val="0000FF"/>
                </a:solidFill>
                <a:sym typeface="Wingdings" panose="05000000000000000000" pitchFamily="2" charset="2"/>
              </a:rPr>
              <a:t> </a:t>
            </a:r>
            <a:r>
              <a:rPr kumimoji="0" lang="ko-KR" altLang="en-US" sz="1000" dirty="0" smtClean="0">
                <a:solidFill>
                  <a:srgbClr val="FF0000"/>
                </a:solidFill>
                <a:sym typeface="Wingdings" panose="05000000000000000000" pitchFamily="2" charset="2"/>
              </a:rPr>
              <a:t> </a:t>
            </a:r>
            <a:endParaRPr kumimoji="0" lang="en-US" altLang="ko-KR" sz="1000" dirty="0">
              <a:solidFill>
                <a:srgbClr val="FF0000"/>
              </a:solidFill>
              <a:sym typeface="Wingdings" panose="05000000000000000000" pitchFamily="2" charset="2"/>
            </a:endParaRPr>
          </a:p>
          <a:p>
            <a:pPr marL="0" indent="0" eaLnBrk="1" latinLnBrk="0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kumimoji="0" lang="en-US" altLang="ko-KR" sz="1000" dirty="0" smtClean="0">
                <a:solidFill>
                  <a:schemeClr val="tx1"/>
                </a:solidFill>
                <a:sym typeface="Wingdings" panose="05000000000000000000" pitchFamily="2" charset="2"/>
              </a:rPr>
              <a:t>     (3)  </a:t>
            </a:r>
            <a:r>
              <a:rPr kumimoji="0" lang="ko-KR" altLang="en-US" sz="1000" dirty="0" smtClean="0">
                <a:solidFill>
                  <a:schemeClr val="tx1"/>
                </a:solidFill>
                <a:sym typeface="Wingdings" panose="05000000000000000000" pitchFamily="2" charset="2"/>
              </a:rPr>
              <a:t>견본 </a:t>
            </a:r>
            <a:r>
              <a:rPr kumimoji="0" lang="en-US" altLang="ko-KR" sz="1000" dirty="0" smtClean="0">
                <a:solidFill>
                  <a:schemeClr val="tx1"/>
                </a:solidFill>
                <a:sym typeface="Wingdings" panose="05000000000000000000" pitchFamily="2" charset="2"/>
              </a:rPr>
              <a:t>Sample </a:t>
            </a:r>
            <a:r>
              <a:rPr kumimoji="0" lang="ko-KR" altLang="en-US" sz="1000" dirty="0">
                <a:solidFill>
                  <a:schemeClr val="tx1"/>
                </a:solidFill>
                <a:sym typeface="Wingdings" panose="05000000000000000000" pitchFamily="2" charset="2"/>
              </a:rPr>
              <a:t> </a:t>
            </a:r>
            <a:r>
              <a:rPr kumimoji="0" lang="en-US" altLang="ko-KR" sz="1000" dirty="0" smtClean="0">
                <a:solidFill>
                  <a:schemeClr val="tx1"/>
                </a:solidFill>
                <a:sym typeface="Wingdings" panose="05000000000000000000" pitchFamily="2" charset="2"/>
              </a:rPr>
              <a:t>  </a:t>
            </a:r>
            <a:r>
              <a:rPr kumimoji="0" lang="ko-KR" altLang="en-US" sz="1000" dirty="0" smtClean="0">
                <a:solidFill>
                  <a:schemeClr val="tx1"/>
                </a:solidFill>
                <a:sym typeface="Wingdings" panose="05000000000000000000" pitchFamily="2" charset="2"/>
              </a:rPr>
              <a:t>계정과목</a:t>
            </a:r>
            <a:r>
              <a:rPr kumimoji="0" lang="en-US" altLang="ko-KR" sz="1000" dirty="0" smtClean="0">
                <a:solidFill>
                  <a:schemeClr val="tx1"/>
                </a:solidFill>
                <a:sym typeface="Wingdings" panose="05000000000000000000" pitchFamily="2" charset="2"/>
              </a:rPr>
              <a:t>:</a:t>
            </a:r>
            <a:r>
              <a:rPr kumimoji="0" lang="ko-KR" altLang="en-US" sz="1000" dirty="0" smtClean="0">
                <a:solidFill>
                  <a:schemeClr val="tx1"/>
                </a:solidFill>
                <a:sym typeface="Wingdings" panose="05000000000000000000" pitchFamily="2" charset="2"/>
              </a:rPr>
              <a:t> 광고선전비 </a:t>
            </a:r>
            <a:r>
              <a:rPr kumimoji="0" lang="en-US" altLang="ko-KR" sz="1000" dirty="0" smtClean="0">
                <a:solidFill>
                  <a:schemeClr val="tx1"/>
                </a:solidFill>
                <a:sym typeface="Wingdings" panose="05000000000000000000" pitchFamily="2" charset="2"/>
              </a:rPr>
              <a:t>– </a:t>
            </a:r>
            <a:r>
              <a:rPr kumimoji="0" lang="ko-KR" altLang="en-US" sz="1000" dirty="0" err="1" smtClean="0">
                <a:solidFill>
                  <a:srgbClr val="0000FF"/>
                </a:solidFill>
                <a:sym typeface="Wingdings" panose="05000000000000000000" pitchFamily="2" charset="2"/>
              </a:rPr>
              <a:t>견본비</a:t>
            </a:r>
            <a:r>
              <a:rPr kumimoji="0" lang="en-US" altLang="ko-KR" sz="1000" dirty="0" smtClean="0">
                <a:solidFill>
                  <a:srgbClr val="0000FF"/>
                </a:solidFill>
                <a:sym typeface="Wingdings" panose="05000000000000000000" pitchFamily="2" charset="2"/>
              </a:rPr>
              <a:t>(</a:t>
            </a:r>
            <a:r>
              <a:rPr kumimoji="0" lang="ko-KR" altLang="en-US" sz="1000" dirty="0" err="1" smtClean="0">
                <a:solidFill>
                  <a:srgbClr val="0000FF"/>
                </a:solidFill>
                <a:sym typeface="Wingdings" panose="05000000000000000000" pitchFamily="2" charset="2"/>
              </a:rPr>
              <a:t>견본비는</a:t>
            </a:r>
            <a:r>
              <a:rPr kumimoji="0" lang="ko-KR" altLang="en-US" sz="1000" dirty="0" smtClean="0">
                <a:solidFill>
                  <a:srgbClr val="0000FF"/>
                </a:solidFill>
                <a:sym typeface="Wingdings" panose="05000000000000000000" pitchFamily="2" charset="2"/>
              </a:rPr>
              <a:t> 사전에 정의 함으로 </a:t>
            </a:r>
            <a:r>
              <a:rPr kumimoji="0" lang="en-US" altLang="ko-KR" sz="1000" dirty="0" smtClean="0">
                <a:solidFill>
                  <a:srgbClr val="0000FF"/>
                </a:solidFill>
                <a:sym typeface="Wingdings" panose="05000000000000000000" pitchFamily="2" charset="2"/>
              </a:rPr>
              <a:t>POS</a:t>
            </a:r>
            <a:r>
              <a:rPr kumimoji="0" lang="ko-KR" altLang="en-US" sz="1000" dirty="0" smtClean="0">
                <a:solidFill>
                  <a:srgbClr val="0000FF"/>
                </a:solidFill>
                <a:sym typeface="Wingdings" panose="05000000000000000000" pitchFamily="2" charset="2"/>
              </a:rPr>
              <a:t>내에서 기타 출고 항목에 포함되지는 않음</a:t>
            </a:r>
            <a:r>
              <a:rPr kumimoji="0" lang="en-US" altLang="ko-KR" sz="1000" dirty="0" smtClean="0">
                <a:solidFill>
                  <a:srgbClr val="0000FF"/>
                </a:solidFill>
                <a:sym typeface="Wingdings" panose="05000000000000000000" pitchFamily="2" charset="2"/>
              </a:rPr>
              <a:t>) </a:t>
            </a:r>
            <a:r>
              <a:rPr kumimoji="0" lang="ko-KR" altLang="en-US" sz="1000" dirty="0" smtClean="0">
                <a:solidFill>
                  <a:srgbClr val="0000FF"/>
                </a:solidFill>
                <a:sym typeface="Wingdings" panose="05000000000000000000" pitchFamily="2" charset="2"/>
              </a:rPr>
              <a:t> </a:t>
            </a:r>
            <a:r>
              <a:rPr kumimoji="0" lang="en-US" altLang="ko-KR" sz="1000" dirty="0" smtClean="0">
                <a:solidFill>
                  <a:srgbClr val="0000FF"/>
                </a:solidFill>
                <a:sym typeface="Wingdings" panose="05000000000000000000" pitchFamily="2" charset="2"/>
              </a:rPr>
              <a:t> </a:t>
            </a:r>
          </a:p>
          <a:p>
            <a:pPr marL="0" indent="0" eaLnBrk="1" latinLnBrk="0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kumimoji="0" lang="en-US" altLang="ko-KR" sz="1000" dirty="0">
                <a:solidFill>
                  <a:schemeClr val="tx1"/>
                </a:solidFill>
                <a:sym typeface="Wingdings" panose="05000000000000000000" pitchFamily="2" charset="2"/>
              </a:rPr>
              <a:t> </a:t>
            </a:r>
            <a:r>
              <a:rPr kumimoji="0" lang="en-US" altLang="ko-KR" sz="1000" dirty="0" smtClean="0">
                <a:solidFill>
                  <a:schemeClr val="tx1"/>
                </a:solidFill>
                <a:sym typeface="Wingdings" panose="05000000000000000000" pitchFamily="2" charset="2"/>
              </a:rPr>
              <a:t>    (4)  </a:t>
            </a:r>
            <a:r>
              <a:rPr kumimoji="0" lang="ko-KR" altLang="en-US" sz="1000" dirty="0" smtClean="0">
                <a:solidFill>
                  <a:schemeClr val="tx1"/>
                </a:solidFill>
                <a:sym typeface="Wingdings" panose="05000000000000000000" pitchFamily="2" charset="2"/>
              </a:rPr>
              <a:t>시식 행사      </a:t>
            </a:r>
            <a:r>
              <a:rPr kumimoji="0" lang="en-US" altLang="ko-KR" sz="1000" dirty="0" smtClean="0">
                <a:solidFill>
                  <a:schemeClr val="tx1"/>
                </a:solidFill>
                <a:sym typeface="Wingdings" panose="05000000000000000000" pitchFamily="2" charset="2"/>
              </a:rPr>
              <a:t>  </a:t>
            </a:r>
            <a:r>
              <a:rPr kumimoji="0" lang="ko-KR" altLang="en-US" sz="1000" dirty="0" smtClean="0">
                <a:solidFill>
                  <a:schemeClr val="tx1"/>
                </a:solidFill>
                <a:sym typeface="Wingdings" panose="05000000000000000000" pitchFamily="2" charset="2"/>
              </a:rPr>
              <a:t>계정과목 </a:t>
            </a:r>
            <a:r>
              <a:rPr kumimoji="0" lang="en-US" altLang="ko-KR" sz="1000" dirty="0" smtClean="0">
                <a:solidFill>
                  <a:schemeClr val="tx1"/>
                </a:solidFill>
                <a:sym typeface="Wingdings" panose="05000000000000000000" pitchFamily="2" charset="2"/>
              </a:rPr>
              <a:t>?</a:t>
            </a:r>
            <a:r>
              <a:rPr kumimoji="0" lang="ko-KR" altLang="en-US" sz="1000" dirty="0" smtClean="0">
                <a:solidFill>
                  <a:schemeClr val="tx1"/>
                </a:solidFill>
                <a:sym typeface="Wingdings" panose="05000000000000000000" pitchFamily="2" charset="2"/>
              </a:rPr>
              <a:t> </a:t>
            </a:r>
            <a:r>
              <a:rPr kumimoji="0" lang="en-US" altLang="ko-KR" sz="1000" dirty="0" smtClean="0">
                <a:solidFill>
                  <a:schemeClr val="tx1"/>
                </a:solidFill>
                <a:sym typeface="Wingdings" panose="05000000000000000000" pitchFamily="2" charset="2"/>
              </a:rPr>
              <a:t>– </a:t>
            </a:r>
            <a:r>
              <a:rPr kumimoji="0" lang="ko-KR" altLang="en-US" sz="1000" dirty="0" smtClean="0">
                <a:solidFill>
                  <a:srgbClr val="0000FF"/>
                </a:solidFill>
                <a:sym typeface="Wingdings" panose="05000000000000000000" pitchFamily="2" charset="2"/>
              </a:rPr>
              <a:t>판매 </a:t>
            </a:r>
            <a:r>
              <a:rPr kumimoji="0" lang="ko-KR" altLang="en-US" sz="1000" dirty="0" err="1" smtClean="0">
                <a:solidFill>
                  <a:srgbClr val="0000FF"/>
                </a:solidFill>
                <a:sym typeface="Wingdings" panose="05000000000000000000" pitchFamily="2" charset="2"/>
              </a:rPr>
              <a:t>촉진비</a:t>
            </a:r>
            <a:r>
              <a:rPr kumimoji="0" lang="en-US" altLang="ko-KR" sz="1000" dirty="0" smtClean="0">
                <a:solidFill>
                  <a:srgbClr val="0000FF"/>
                </a:solidFill>
                <a:sym typeface="Wingdings" panose="05000000000000000000" pitchFamily="2" charset="2"/>
              </a:rPr>
              <a:t> </a:t>
            </a:r>
          </a:p>
          <a:p>
            <a:pPr marL="0" indent="0" eaLnBrk="1" latinLnBrk="0" hangingPunct="1">
              <a:lnSpc>
                <a:spcPct val="120000"/>
              </a:lnSpc>
              <a:spcBef>
                <a:spcPct val="0"/>
              </a:spcBef>
              <a:buNone/>
            </a:pPr>
            <a:endParaRPr kumimoji="0" lang="en-US" altLang="ko-KR" sz="1000" b="0" dirty="0">
              <a:solidFill>
                <a:schemeClr val="tx1"/>
              </a:solidFill>
              <a:sym typeface="Wingdings" panose="05000000000000000000" pitchFamily="2" charset="2"/>
            </a:endParaRPr>
          </a:p>
          <a:p>
            <a:pPr marL="0" indent="0" eaLnBrk="1" latinLnBrk="0" hangingPunct="1">
              <a:lnSpc>
                <a:spcPct val="120000"/>
              </a:lnSpc>
              <a:spcBef>
                <a:spcPct val="0"/>
              </a:spcBef>
              <a:buNone/>
            </a:pPr>
            <a:endParaRPr kumimoji="0" lang="en-US" altLang="ko-KR" sz="1200" dirty="0" smtClean="0">
              <a:solidFill>
                <a:schemeClr val="tx1"/>
              </a:solidFill>
              <a:sym typeface="Wingdings" panose="05000000000000000000" pitchFamily="2" charset="2"/>
            </a:endParaRPr>
          </a:p>
          <a:p>
            <a:pPr marL="0" indent="0" eaLnBrk="1" latinLnBrk="0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kumimoji="0" lang="en-US" altLang="ko-KR" sz="1200" dirty="0">
                <a:solidFill>
                  <a:schemeClr val="tx1"/>
                </a:solidFill>
                <a:sym typeface="Wingdings" panose="05000000000000000000" pitchFamily="2" charset="2"/>
              </a:rPr>
              <a:t>2</a:t>
            </a:r>
            <a:r>
              <a:rPr kumimoji="0" lang="en-US" altLang="ko-KR" sz="1200" dirty="0" smtClean="0">
                <a:solidFill>
                  <a:schemeClr val="tx1"/>
                </a:solidFill>
                <a:sym typeface="Wingdings" panose="05000000000000000000" pitchFamily="2" charset="2"/>
              </a:rPr>
              <a:t>.</a:t>
            </a:r>
            <a:r>
              <a:rPr kumimoji="0" lang="ko-KR" altLang="en-US" sz="1200" dirty="0" smtClean="0">
                <a:solidFill>
                  <a:schemeClr val="tx1"/>
                </a:solidFill>
                <a:sym typeface="Wingdings" panose="05000000000000000000" pitchFamily="2" charset="2"/>
              </a:rPr>
              <a:t>기능요구 사항</a:t>
            </a:r>
            <a:endParaRPr kumimoji="0" lang="en-US" altLang="ko-KR" sz="1200" dirty="0" smtClean="0">
              <a:solidFill>
                <a:schemeClr val="tx1"/>
              </a:solidFill>
              <a:sym typeface="Wingdings" panose="05000000000000000000" pitchFamily="2" charset="2"/>
            </a:endParaRPr>
          </a:p>
          <a:p>
            <a:pPr marL="0" indent="0" eaLnBrk="1" latinLnBrk="0" hangingPunct="1">
              <a:lnSpc>
                <a:spcPct val="120000"/>
              </a:lnSpc>
              <a:spcBef>
                <a:spcPct val="0"/>
              </a:spcBef>
              <a:buNone/>
            </a:pPr>
            <a:endParaRPr kumimoji="0" lang="en-US" altLang="ko-KR" sz="1000" b="0" dirty="0">
              <a:solidFill>
                <a:schemeClr val="tx1"/>
              </a:solidFill>
              <a:sym typeface="Wingdings" panose="05000000000000000000" pitchFamily="2" charset="2"/>
            </a:endParaRPr>
          </a:p>
          <a:p>
            <a:pPr marL="0" indent="0" eaLnBrk="1" latinLnBrk="0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kumimoji="0" lang="en-US" altLang="ko-KR" sz="10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    1) </a:t>
            </a:r>
            <a:r>
              <a:rPr kumimoji="0" lang="ko-KR" altLang="en-US" sz="10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기타출고 요청  및 승인</a:t>
            </a:r>
            <a:r>
              <a:rPr kumimoji="0" lang="en-US" altLang="ko-KR" sz="10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, </a:t>
            </a:r>
            <a:r>
              <a:rPr kumimoji="0" lang="ko-KR" altLang="en-US" sz="10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기타출고 내역을 조회 할 수 있어야 한다</a:t>
            </a:r>
            <a:r>
              <a:rPr kumimoji="0" lang="en-US" altLang="ko-KR" sz="10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.</a:t>
            </a:r>
          </a:p>
          <a:p>
            <a:pPr marL="0" indent="0" eaLnBrk="1" latinLnBrk="0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kumimoji="0" lang="en-US" altLang="ko-KR" sz="1000" b="0" dirty="0">
                <a:solidFill>
                  <a:schemeClr val="tx1"/>
                </a:solidFill>
                <a:sym typeface="Wingdings" panose="05000000000000000000" pitchFamily="2" charset="2"/>
              </a:rPr>
              <a:t> </a:t>
            </a:r>
            <a:r>
              <a:rPr kumimoji="0" lang="en-US" altLang="ko-KR" sz="10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   2) </a:t>
            </a:r>
            <a:r>
              <a:rPr kumimoji="0" lang="ko-KR" altLang="en-US" sz="10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기타입고에 대한 내역도 병행하여 처리할 수 있어야 한다</a:t>
            </a:r>
            <a:r>
              <a:rPr kumimoji="0" lang="en-US" altLang="ko-KR" sz="10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.</a:t>
            </a:r>
          </a:p>
        </p:txBody>
      </p:sp>
      <p:graphicFrame>
        <p:nvGraphicFramePr>
          <p:cNvPr id="7" name="Group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94005364"/>
              </p:ext>
            </p:extLst>
          </p:nvPr>
        </p:nvGraphicFramePr>
        <p:xfrm>
          <a:off x="271686" y="765175"/>
          <a:ext cx="9361263" cy="539750"/>
        </p:xfrm>
        <a:graphic>
          <a:graphicData uri="http://schemas.openxmlformats.org/drawingml/2006/table">
            <a:tbl>
              <a:tblPr/>
              <a:tblGrid>
                <a:gridCol w="808773"/>
                <a:gridCol w="1672101"/>
                <a:gridCol w="731871"/>
                <a:gridCol w="3081624"/>
                <a:gridCol w="997984"/>
                <a:gridCol w="997984"/>
                <a:gridCol w="1070926"/>
              </a:tblGrid>
              <a:tr h="25930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Level 1 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SD3 </a:t>
                      </a: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물류관리</a:t>
                      </a:r>
                      <a:endParaRPr kumimoji="1" lang="en-US" altLang="ko-KR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Level 3</a:t>
                      </a:r>
                      <a:endParaRPr kumimoji="1" lang="ko-KR" alt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SD3.2.3 POS </a:t>
                      </a: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기타출고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작성자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검토자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작성일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8044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Level 2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SD3.2 POS</a:t>
                      </a: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재고관리</a:t>
                      </a:r>
                      <a:endParaRPr kumimoji="1" lang="en-US" altLang="ko-KR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서도석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김종태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2017.09.19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295305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제목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mtClean="0"/>
              <a:t>Diagram Legend</a:t>
            </a:r>
            <a:endParaRPr lang="ko-KR" altLang="en-US" smtClean="0"/>
          </a:p>
        </p:txBody>
      </p:sp>
      <p:sp>
        <p:nvSpPr>
          <p:cNvPr id="9219" name="AutoShape 48"/>
          <p:cNvSpPr>
            <a:spLocks noChangeArrowheads="1"/>
          </p:cNvSpPr>
          <p:nvPr/>
        </p:nvSpPr>
        <p:spPr bwMode="auto">
          <a:xfrm>
            <a:off x="5381625" y="3640138"/>
            <a:ext cx="1295400" cy="360000"/>
          </a:xfrm>
          <a:prstGeom prst="diamond">
            <a:avLst/>
          </a:prstGeom>
          <a:solidFill>
            <a:schemeClr val="bg1"/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wrap="none" lIns="0" tIns="0" rIns="0" bIns="0" anchor="ctr" anchorCtr="1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en-US" altLang="ko-KR" sz="1000" smtClean="0">
                <a:solidFill>
                  <a:schemeClr val="tx1"/>
                </a:solidFill>
              </a:rPr>
              <a:t>Decision </a:t>
            </a:r>
          </a:p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en-US" altLang="ko-KR" sz="1000" smtClean="0">
                <a:solidFill>
                  <a:schemeClr val="tx1"/>
                </a:solidFill>
              </a:rPr>
              <a:t>Activity Name</a:t>
            </a:r>
          </a:p>
        </p:txBody>
      </p:sp>
      <p:cxnSp>
        <p:nvCxnSpPr>
          <p:cNvPr id="17412" name="AutoShape 49"/>
          <p:cNvCxnSpPr>
            <a:cxnSpLocks noChangeShapeType="1"/>
          </p:cNvCxnSpPr>
          <p:nvPr/>
        </p:nvCxnSpPr>
        <p:spPr bwMode="auto">
          <a:xfrm>
            <a:off x="6248400" y="2698750"/>
            <a:ext cx="2514600" cy="1474788"/>
          </a:xfrm>
          <a:prstGeom prst="straightConnector1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round/>
                <a:headEnd/>
                <a:tailEnd type="triangle" w="med" len="med"/>
              </a14:hiddenLine>
            </a:ext>
          </a:extLst>
        </p:spPr>
      </p:cxnSp>
      <p:sp>
        <p:nvSpPr>
          <p:cNvPr id="9221" name="Rectangle 50"/>
          <p:cNvSpPr>
            <a:spLocks noChangeArrowheads="1"/>
          </p:cNvSpPr>
          <p:nvPr/>
        </p:nvSpPr>
        <p:spPr bwMode="auto">
          <a:xfrm>
            <a:off x="593725" y="3754438"/>
            <a:ext cx="1295400" cy="360000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en-US" altLang="ko-KR" sz="1000" dirty="0" smtClean="0">
                <a:solidFill>
                  <a:schemeClr val="tx1"/>
                </a:solidFill>
              </a:rPr>
              <a:t>Activity Name</a:t>
            </a:r>
          </a:p>
        </p:txBody>
      </p:sp>
      <p:sp>
        <p:nvSpPr>
          <p:cNvPr id="9222" name="AutoShape 52"/>
          <p:cNvSpPr>
            <a:spLocks noChangeArrowheads="1"/>
          </p:cNvSpPr>
          <p:nvPr/>
        </p:nvSpPr>
        <p:spPr bwMode="auto">
          <a:xfrm>
            <a:off x="5813425" y="1941513"/>
            <a:ext cx="381000" cy="381000"/>
          </a:xfrm>
          <a:prstGeom prst="flowChartConnector">
            <a:avLst/>
          </a:prstGeom>
          <a:solidFill>
            <a:schemeClr val="bg1"/>
          </a:solidFill>
          <a:ln w="6350">
            <a:solidFill>
              <a:schemeClr val="tx1">
                <a:lumMod val="75000"/>
                <a:lumOff val="25000"/>
              </a:schemeClr>
            </a:solidFill>
            <a:round/>
            <a:headEnd/>
            <a:tailEnd/>
          </a:ln>
        </p:spPr>
        <p:txBody>
          <a:bodyPr wrap="none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  <a:defRPr/>
            </a:pPr>
            <a:r>
              <a:rPr kumimoji="0" lang="en-US" altLang="ko-KR" sz="1000" smtClean="0">
                <a:solidFill>
                  <a:schemeClr val="tx1"/>
                </a:solidFill>
              </a:rPr>
              <a:t>A</a:t>
            </a:r>
          </a:p>
        </p:txBody>
      </p:sp>
      <p:sp>
        <p:nvSpPr>
          <p:cNvPr id="9223" name="AutoShape 53"/>
          <p:cNvSpPr>
            <a:spLocks noChangeArrowheads="1"/>
          </p:cNvSpPr>
          <p:nvPr/>
        </p:nvSpPr>
        <p:spPr bwMode="auto">
          <a:xfrm>
            <a:off x="593725" y="2765425"/>
            <a:ext cx="1295400" cy="360000"/>
          </a:xfrm>
          <a:prstGeom prst="flowChartPredefinedProcess">
            <a:avLst/>
          </a:prstGeom>
          <a:solidFill>
            <a:schemeClr val="bg1"/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10000"/>
              </a:spcBef>
              <a:buFontTx/>
              <a:buNone/>
              <a:defRPr/>
            </a:pPr>
            <a:r>
              <a:rPr kumimoji="0" lang="en-US" altLang="ko-KR" sz="1000" dirty="0" smtClean="0">
                <a:solidFill>
                  <a:schemeClr val="tx1"/>
                </a:solidFill>
              </a:rPr>
              <a:t>Process Name</a:t>
            </a:r>
          </a:p>
        </p:txBody>
      </p:sp>
      <p:sp>
        <p:nvSpPr>
          <p:cNvPr id="9224" name="AutoShape 54"/>
          <p:cNvSpPr>
            <a:spLocks noChangeArrowheads="1"/>
          </p:cNvSpPr>
          <p:nvPr/>
        </p:nvSpPr>
        <p:spPr bwMode="auto">
          <a:xfrm rot="16200000">
            <a:off x="1061425" y="716938"/>
            <a:ext cx="360000" cy="1295400"/>
          </a:xfrm>
          <a:prstGeom prst="flowChartOffpageConnector">
            <a:avLst/>
          </a:prstGeom>
          <a:solidFill>
            <a:schemeClr val="bg1"/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vert="eaVert" wrap="none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en-US" altLang="ko-KR" sz="1000" dirty="0" smtClean="0">
                <a:solidFill>
                  <a:schemeClr val="tx1"/>
                </a:solidFill>
              </a:rPr>
              <a:t>Process Name</a:t>
            </a:r>
          </a:p>
        </p:txBody>
      </p:sp>
      <p:sp>
        <p:nvSpPr>
          <p:cNvPr id="17417" name="Text Box 55"/>
          <p:cNvSpPr txBox="1">
            <a:spLocks noChangeArrowheads="1"/>
          </p:cNvSpPr>
          <p:nvPr/>
        </p:nvSpPr>
        <p:spPr bwMode="auto">
          <a:xfrm>
            <a:off x="2451100" y="1011238"/>
            <a:ext cx="1752600" cy="512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ko-KR" altLang="en-US" sz="1100">
                <a:solidFill>
                  <a:schemeClr val="tx1"/>
                </a:solidFill>
              </a:rPr>
              <a:t>선행 프로세스</a:t>
            </a:r>
          </a:p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>
                <a:solidFill>
                  <a:schemeClr val="tx1"/>
                </a:solidFill>
              </a:rPr>
              <a:t>(Previous Process)</a:t>
            </a:r>
          </a:p>
        </p:txBody>
      </p:sp>
      <p:sp>
        <p:nvSpPr>
          <p:cNvPr id="17418" name="Text Box 56"/>
          <p:cNvSpPr txBox="1">
            <a:spLocks noChangeArrowheads="1"/>
          </p:cNvSpPr>
          <p:nvPr/>
        </p:nvSpPr>
        <p:spPr bwMode="auto">
          <a:xfrm>
            <a:off x="2451100" y="2786063"/>
            <a:ext cx="1752600" cy="512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ko-KR" altLang="en-US" sz="1100">
                <a:solidFill>
                  <a:schemeClr val="tx1"/>
                </a:solidFill>
              </a:rPr>
              <a:t>종속</a:t>
            </a:r>
            <a:r>
              <a:rPr kumimoji="0" lang="en-US" altLang="ko-KR" sz="1100">
                <a:solidFill>
                  <a:schemeClr val="tx1"/>
                </a:solidFill>
              </a:rPr>
              <a:t>(</a:t>
            </a:r>
            <a:r>
              <a:rPr kumimoji="0" lang="ko-KR" altLang="en-US" sz="1100">
                <a:solidFill>
                  <a:schemeClr val="tx1"/>
                </a:solidFill>
              </a:rPr>
              <a:t>후속</a:t>
            </a:r>
            <a:r>
              <a:rPr kumimoji="0" lang="en-US" altLang="ko-KR" sz="1100">
                <a:solidFill>
                  <a:schemeClr val="tx1"/>
                </a:solidFill>
              </a:rPr>
              <a:t>) </a:t>
            </a:r>
            <a:r>
              <a:rPr kumimoji="0" lang="ko-KR" altLang="en-US" sz="1100">
                <a:solidFill>
                  <a:schemeClr val="tx1"/>
                </a:solidFill>
              </a:rPr>
              <a:t>프로세스</a:t>
            </a:r>
          </a:p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>
                <a:solidFill>
                  <a:schemeClr val="tx1"/>
                </a:solidFill>
              </a:rPr>
              <a:t>(Next Process)</a:t>
            </a:r>
          </a:p>
        </p:txBody>
      </p:sp>
      <p:sp>
        <p:nvSpPr>
          <p:cNvPr id="17419" name="Text Box 57"/>
          <p:cNvSpPr txBox="1">
            <a:spLocks noChangeArrowheads="1"/>
          </p:cNvSpPr>
          <p:nvPr/>
        </p:nvSpPr>
        <p:spPr bwMode="auto">
          <a:xfrm>
            <a:off x="2451100" y="3795713"/>
            <a:ext cx="1752600" cy="512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>
                <a:solidFill>
                  <a:schemeClr val="tx1"/>
                </a:solidFill>
              </a:rPr>
              <a:t>Off-line </a:t>
            </a:r>
            <a:r>
              <a:rPr kumimoji="0" lang="ko-KR" altLang="en-US" sz="1100">
                <a:solidFill>
                  <a:schemeClr val="tx1"/>
                </a:solidFill>
              </a:rPr>
              <a:t>활동</a:t>
            </a:r>
          </a:p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>
                <a:solidFill>
                  <a:schemeClr val="tx1"/>
                </a:solidFill>
              </a:rPr>
              <a:t>(Activity)</a:t>
            </a:r>
          </a:p>
        </p:txBody>
      </p:sp>
      <p:sp>
        <p:nvSpPr>
          <p:cNvPr id="17420" name="Text Box 58"/>
          <p:cNvSpPr txBox="1">
            <a:spLocks noChangeArrowheads="1"/>
          </p:cNvSpPr>
          <p:nvPr/>
        </p:nvSpPr>
        <p:spPr bwMode="auto">
          <a:xfrm>
            <a:off x="7138988" y="3673475"/>
            <a:ext cx="1752600" cy="684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ko-KR" altLang="en-US" sz="1100">
                <a:solidFill>
                  <a:schemeClr val="tx1"/>
                </a:solidFill>
              </a:rPr>
              <a:t>판단</a:t>
            </a:r>
            <a:r>
              <a:rPr kumimoji="0" lang="en-US" altLang="ko-KR" sz="1100">
                <a:solidFill>
                  <a:schemeClr val="tx1"/>
                </a:solidFill>
              </a:rPr>
              <a:t>/</a:t>
            </a:r>
            <a:r>
              <a:rPr kumimoji="0" lang="ko-KR" altLang="en-US" sz="1100">
                <a:solidFill>
                  <a:schemeClr val="tx1"/>
                </a:solidFill>
              </a:rPr>
              <a:t>분기 활동</a:t>
            </a:r>
          </a:p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>
                <a:solidFill>
                  <a:schemeClr val="tx1"/>
                </a:solidFill>
              </a:rPr>
              <a:t>(Decision Activity Name)</a:t>
            </a:r>
          </a:p>
        </p:txBody>
      </p:sp>
      <p:sp>
        <p:nvSpPr>
          <p:cNvPr id="17421" name="Text Box 59"/>
          <p:cNvSpPr txBox="1">
            <a:spLocks noChangeArrowheads="1"/>
          </p:cNvSpPr>
          <p:nvPr/>
        </p:nvSpPr>
        <p:spPr bwMode="auto">
          <a:xfrm>
            <a:off x="7024688" y="935038"/>
            <a:ext cx="1981200" cy="512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ko-KR" altLang="en-US" sz="1100">
                <a:solidFill>
                  <a:schemeClr val="tx1"/>
                </a:solidFill>
              </a:rPr>
              <a:t>데이터</a:t>
            </a:r>
            <a:r>
              <a:rPr kumimoji="0" lang="en-US" altLang="ko-KR" sz="1100">
                <a:solidFill>
                  <a:schemeClr val="tx1"/>
                </a:solidFill>
              </a:rPr>
              <a:t>/</a:t>
            </a:r>
            <a:r>
              <a:rPr kumimoji="0" lang="ko-KR" altLang="en-US" sz="1100">
                <a:solidFill>
                  <a:schemeClr val="tx1"/>
                </a:solidFill>
              </a:rPr>
              <a:t>정보 </a:t>
            </a:r>
            <a:r>
              <a:rPr kumimoji="0" lang="en-US" altLang="ko-KR" sz="1100">
                <a:solidFill>
                  <a:schemeClr val="tx1"/>
                </a:solidFill>
              </a:rPr>
              <a:t>Source</a:t>
            </a:r>
          </a:p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>
                <a:solidFill>
                  <a:schemeClr val="tx1"/>
                </a:solidFill>
              </a:rPr>
              <a:t>(Data/Information Source)</a:t>
            </a:r>
          </a:p>
        </p:txBody>
      </p:sp>
      <p:sp>
        <p:nvSpPr>
          <p:cNvPr id="17422" name="Text Box 60"/>
          <p:cNvSpPr txBox="1">
            <a:spLocks noChangeArrowheads="1"/>
          </p:cNvSpPr>
          <p:nvPr/>
        </p:nvSpPr>
        <p:spPr bwMode="auto">
          <a:xfrm>
            <a:off x="7138988" y="1849438"/>
            <a:ext cx="1752600" cy="512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ko-KR" altLang="en-US" sz="1100">
                <a:solidFill>
                  <a:schemeClr val="tx1"/>
                </a:solidFill>
              </a:rPr>
              <a:t>연결자</a:t>
            </a:r>
          </a:p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>
                <a:solidFill>
                  <a:schemeClr val="tx1"/>
                </a:solidFill>
              </a:rPr>
              <a:t>(Connector)</a:t>
            </a:r>
          </a:p>
        </p:txBody>
      </p:sp>
      <p:sp>
        <p:nvSpPr>
          <p:cNvPr id="17423" name="Text Box 61"/>
          <p:cNvSpPr txBox="1">
            <a:spLocks noChangeArrowheads="1"/>
          </p:cNvSpPr>
          <p:nvPr/>
        </p:nvSpPr>
        <p:spPr bwMode="auto">
          <a:xfrm>
            <a:off x="7138988" y="2784475"/>
            <a:ext cx="1752600" cy="512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ko-KR" altLang="en-US" sz="1100">
                <a:solidFill>
                  <a:schemeClr val="tx1"/>
                </a:solidFill>
              </a:rPr>
              <a:t>연결선</a:t>
            </a:r>
          </a:p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>
                <a:solidFill>
                  <a:schemeClr val="tx1"/>
                </a:solidFill>
              </a:rPr>
              <a:t>(Connection Line)</a:t>
            </a:r>
          </a:p>
        </p:txBody>
      </p:sp>
      <p:sp>
        <p:nvSpPr>
          <p:cNvPr id="17424" name="Text Box 62"/>
          <p:cNvSpPr txBox="1">
            <a:spLocks noChangeArrowheads="1"/>
          </p:cNvSpPr>
          <p:nvPr/>
        </p:nvSpPr>
        <p:spPr bwMode="auto">
          <a:xfrm>
            <a:off x="7138988" y="4708525"/>
            <a:ext cx="1752600" cy="512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ko-KR" altLang="en-US" sz="1100">
                <a:solidFill>
                  <a:schemeClr val="tx1"/>
                </a:solidFill>
              </a:rPr>
              <a:t>리포트</a:t>
            </a:r>
            <a:r>
              <a:rPr kumimoji="0" lang="en-US" altLang="ko-KR" sz="1100">
                <a:solidFill>
                  <a:schemeClr val="tx1"/>
                </a:solidFill>
              </a:rPr>
              <a:t>/</a:t>
            </a:r>
            <a:r>
              <a:rPr kumimoji="0" lang="ko-KR" altLang="en-US" sz="1100">
                <a:solidFill>
                  <a:schemeClr val="tx1"/>
                </a:solidFill>
              </a:rPr>
              <a:t>산출물</a:t>
            </a:r>
          </a:p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>
                <a:solidFill>
                  <a:schemeClr val="tx1"/>
                </a:solidFill>
              </a:rPr>
              <a:t>(Report/Output)</a:t>
            </a:r>
          </a:p>
        </p:txBody>
      </p:sp>
      <p:sp>
        <p:nvSpPr>
          <p:cNvPr id="17425" name="Text Box 63"/>
          <p:cNvSpPr txBox="1">
            <a:spLocks noChangeArrowheads="1"/>
          </p:cNvSpPr>
          <p:nvPr/>
        </p:nvSpPr>
        <p:spPr bwMode="auto">
          <a:xfrm>
            <a:off x="7138988" y="5657850"/>
            <a:ext cx="1752600" cy="512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ko-KR" altLang="en-US" sz="1100">
                <a:solidFill>
                  <a:schemeClr val="tx1"/>
                </a:solidFill>
              </a:rPr>
              <a:t>데이터베이스</a:t>
            </a:r>
            <a:r>
              <a:rPr kumimoji="0" lang="en-US" altLang="ko-KR" sz="1100">
                <a:solidFill>
                  <a:schemeClr val="tx1"/>
                </a:solidFill>
              </a:rPr>
              <a:t>/</a:t>
            </a:r>
            <a:r>
              <a:rPr kumimoji="0" lang="ko-KR" altLang="en-US" sz="1100">
                <a:solidFill>
                  <a:schemeClr val="tx1"/>
                </a:solidFill>
              </a:rPr>
              <a:t>시스템 </a:t>
            </a:r>
          </a:p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>
                <a:solidFill>
                  <a:schemeClr val="tx1"/>
                </a:solidFill>
              </a:rPr>
              <a:t>(Database/System)</a:t>
            </a:r>
          </a:p>
        </p:txBody>
      </p:sp>
      <p:sp>
        <p:nvSpPr>
          <p:cNvPr id="9234" name="AutoShape 64"/>
          <p:cNvSpPr>
            <a:spLocks noChangeArrowheads="1"/>
          </p:cNvSpPr>
          <p:nvPr/>
        </p:nvSpPr>
        <p:spPr bwMode="auto">
          <a:xfrm>
            <a:off x="5381625" y="1068388"/>
            <a:ext cx="1295400" cy="360000"/>
          </a:xfrm>
          <a:prstGeom prst="flowChartOnlineStorage">
            <a:avLst/>
          </a:prstGeom>
          <a:solidFill>
            <a:schemeClr val="bg1"/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wrap="none" lIns="36000" rIns="36000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en-US" altLang="ko-KR" sz="1000" dirty="0" smtClean="0">
                <a:solidFill>
                  <a:schemeClr val="tx1"/>
                </a:solidFill>
              </a:rPr>
              <a:t>Data or Infor-</a:t>
            </a:r>
          </a:p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en-US" altLang="ko-KR" sz="1000" dirty="0" err="1" smtClean="0">
                <a:solidFill>
                  <a:schemeClr val="tx1"/>
                </a:solidFill>
              </a:rPr>
              <a:t>mation</a:t>
            </a:r>
            <a:r>
              <a:rPr kumimoji="0" lang="en-US" altLang="ko-KR" sz="1000" dirty="0" smtClean="0">
                <a:solidFill>
                  <a:schemeClr val="tx1"/>
                </a:solidFill>
              </a:rPr>
              <a:t> Source</a:t>
            </a:r>
          </a:p>
        </p:txBody>
      </p:sp>
      <p:sp>
        <p:nvSpPr>
          <p:cNvPr id="9235" name="AutoShape 65"/>
          <p:cNvSpPr>
            <a:spLocks noChangeArrowheads="1"/>
          </p:cNvSpPr>
          <p:nvPr/>
        </p:nvSpPr>
        <p:spPr bwMode="auto">
          <a:xfrm>
            <a:off x="5381625" y="4797425"/>
            <a:ext cx="1295400" cy="360000"/>
          </a:xfrm>
          <a:prstGeom prst="flowChartDocument">
            <a:avLst/>
          </a:prstGeom>
          <a:solidFill>
            <a:schemeClr val="bg1"/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wrap="none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  <a:defRPr/>
            </a:pPr>
            <a:r>
              <a:rPr kumimoji="0" lang="en-US" altLang="ko-KR" sz="1000" smtClean="0">
                <a:solidFill>
                  <a:schemeClr val="tx1"/>
                </a:solidFill>
              </a:rPr>
              <a:t>Report Name</a:t>
            </a:r>
          </a:p>
        </p:txBody>
      </p:sp>
      <p:sp>
        <p:nvSpPr>
          <p:cNvPr id="9236" name="AutoShape 66"/>
          <p:cNvSpPr>
            <a:spLocks noChangeArrowheads="1"/>
          </p:cNvSpPr>
          <p:nvPr/>
        </p:nvSpPr>
        <p:spPr bwMode="auto">
          <a:xfrm>
            <a:off x="5381625" y="5595938"/>
            <a:ext cx="1295400" cy="360000"/>
          </a:xfrm>
          <a:prstGeom prst="flowChartMagneticDisk">
            <a:avLst/>
          </a:prstGeom>
          <a:solidFill>
            <a:schemeClr val="bg1"/>
          </a:solidFill>
          <a:ln w="6350">
            <a:solidFill>
              <a:schemeClr val="tx1">
                <a:lumMod val="75000"/>
                <a:lumOff val="25000"/>
              </a:schemeClr>
            </a:solidFill>
            <a:round/>
            <a:headEnd/>
            <a:tailEnd/>
          </a:ln>
        </p:spPr>
        <p:txBody>
          <a:bodyPr wrap="none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10000"/>
              </a:spcBef>
              <a:buFontTx/>
              <a:buNone/>
              <a:defRPr/>
            </a:pPr>
            <a:r>
              <a:rPr kumimoji="0" lang="en-US" altLang="ko-KR" sz="1000" dirty="0" smtClean="0">
                <a:solidFill>
                  <a:schemeClr val="tx1"/>
                </a:solidFill>
              </a:rPr>
              <a:t>Database or</a:t>
            </a:r>
          </a:p>
          <a:p>
            <a:pPr algn="ctr" latinLnBrk="0">
              <a:lnSpc>
                <a:spcPct val="100000"/>
              </a:lnSpc>
              <a:spcBef>
                <a:spcPct val="10000"/>
              </a:spcBef>
              <a:buFontTx/>
              <a:buNone/>
              <a:defRPr/>
            </a:pPr>
            <a:r>
              <a:rPr kumimoji="0" lang="en-US" altLang="ko-KR" sz="1000" dirty="0" smtClean="0">
                <a:solidFill>
                  <a:schemeClr val="tx1"/>
                </a:solidFill>
              </a:rPr>
              <a:t>System Name</a:t>
            </a:r>
          </a:p>
        </p:txBody>
      </p:sp>
      <p:sp>
        <p:nvSpPr>
          <p:cNvPr id="17429" name="Text Box 67"/>
          <p:cNvSpPr txBox="1">
            <a:spLocks noChangeArrowheads="1"/>
          </p:cNvSpPr>
          <p:nvPr/>
        </p:nvSpPr>
        <p:spPr bwMode="auto">
          <a:xfrm>
            <a:off x="2451100" y="1908125"/>
            <a:ext cx="1752600" cy="512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ko-KR" altLang="en-US" sz="1100" dirty="0">
                <a:solidFill>
                  <a:schemeClr val="tx1"/>
                </a:solidFill>
              </a:rPr>
              <a:t>촉발 이벤트</a:t>
            </a:r>
          </a:p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 dirty="0">
                <a:solidFill>
                  <a:schemeClr val="tx1"/>
                </a:solidFill>
              </a:rPr>
              <a:t>(Triggering Event)</a:t>
            </a:r>
          </a:p>
        </p:txBody>
      </p:sp>
      <p:sp>
        <p:nvSpPr>
          <p:cNvPr id="9238" name="AutoShape 68"/>
          <p:cNvSpPr>
            <a:spLocks noChangeArrowheads="1"/>
          </p:cNvSpPr>
          <p:nvPr/>
        </p:nvSpPr>
        <p:spPr bwMode="auto">
          <a:xfrm rot="16200000">
            <a:off x="1061425" y="1555138"/>
            <a:ext cx="360000" cy="1295400"/>
          </a:xfrm>
          <a:prstGeom prst="flowChartOffpageConnector">
            <a:avLst/>
          </a:prstGeom>
          <a:solidFill>
            <a:schemeClr val="bg1"/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vert="eaVert" wrap="none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en-US" altLang="ko-KR" sz="1000" smtClean="0">
                <a:solidFill>
                  <a:schemeClr val="tx1"/>
                </a:solidFill>
              </a:rPr>
              <a:t>Event Name</a:t>
            </a:r>
          </a:p>
        </p:txBody>
      </p:sp>
      <p:sp>
        <p:nvSpPr>
          <p:cNvPr id="17431" name="Text Box 69"/>
          <p:cNvSpPr txBox="1">
            <a:spLocks noChangeArrowheads="1"/>
          </p:cNvSpPr>
          <p:nvPr/>
        </p:nvSpPr>
        <p:spPr bwMode="auto">
          <a:xfrm>
            <a:off x="849313" y="1612900"/>
            <a:ext cx="60960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000">
                <a:solidFill>
                  <a:schemeClr val="tx1"/>
                </a:solidFill>
              </a:rPr>
              <a:t>Or</a:t>
            </a:r>
          </a:p>
        </p:txBody>
      </p:sp>
      <p:sp>
        <p:nvSpPr>
          <p:cNvPr id="17432" name="Text Box 70"/>
          <p:cNvSpPr txBox="1">
            <a:spLocks noChangeArrowheads="1"/>
          </p:cNvSpPr>
          <p:nvPr/>
        </p:nvSpPr>
        <p:spPr bwMode="auto">
          <a:xfrm>
            <a:off x="2947635" y="1537494"/>
            <a:ext cx="609600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 dirty="0">
                <a:solidFill>
                  <a:schemeClr val="tx1"/>
                </a:solidFill>
              </a:rPr>
              <a:t>Or</a:t>
            </a:r>
          </a:p>
        </p:txBody>
      </p:sp>
      <p:sp>
        <p:nvSpPr>
          <p:cNvPr id="9241" name="Rectangle 71"/>
          <p:cNvSpPr>
            <a:spLocks noChangeArrowheads="1"/>
          </p:cNvSpPr>
          <p:nvPr/>
        </p:nvSpPr>
        <p:spPr bwMode="auto">
          <a:xfrm>
            <a:off x="593725" y="4648200"/>
            <a:ext cx="1295400" cy="360000"/>
          </a:xfrm>
          <a:prstGeom prst="rect">
            <a:avLst/>
          </a:prstGeom>
          <a:solidFill>
            <a:srgbClr val="DDDDDD"/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en-US" altLang="ko-KR" sz="1000" smtClean="0">
                <a:solidFill>
                  <a:schemeClr val="tx1"/>
                </a:solidFill>
              </a:rPr>
              <a:t>Activity Name</a:t>
            </a:r>
          </a:p>
        </p:txBody>
      </p:sp>
      <p:sp>
        <p:nvSpPr>
          <p:cNvPr id="17434" name="Text Box 72"/>
          <p:cNvSpPr txBox="1">
            <a:spLocks noChangeArrowheads="1"/>
          </p:cNvSpPr>
          <p:nvPr/>
        </p:nvSpPr>
        <p:spPr bwMode="auto">
          <a:xfrm>
            <a:off x="2451100" y="4719638"/>
            <a:ext cx="1752600" cy="512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>
                <a:solidFill>
                  <a:schemeClr val="tx1"/>
                </a:solidFill>
              </a:rPr>
              <a:t>On-line </a:t>
            </a:r>
            <a:r>
              <a:rPr kumimoji="0" lang="ko-KR" altLang="en-US" sz="1100">
                <a:solidFill>
                  <a:schemeClr val="tx1"/>
                </a:solidFill>
              </a:rPr>
              <a:t>활동</a:t>
            </a:r>
            <a:r>
              <a:rPr kumimoji="0" lang="en-US" altLang="ko-KR" sz="1100">
                <a:solidFill>
                  <a:srgbClr val="0000FF"/>
                </a:solidFill>
              </a:rPr>
              <a:t>(SAP)</a:t>
            </a:r>
            <a:endParaRPr kumimoji="0" lang="ko-KR" altLang="en-US" sz="1100">
              <a:solidFill>
                <a:srgbClr val="0000FF"/>
              </a:solidFill>
            </a:endParaRPr>
          </a:p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>
                <a:solidFill>
                  <a:schemeClr val="tx1"/>
                </a:solidFill>
              </a:rPr>
              <a:t>(Activity)</a:t>
            </a:r>
          </a:p>
        </p:txBody>
      </p:sp>
      <p:cxnSp>
        <p:nvCxnSpPr>
          <p:cNvPr id="9243" name="AutoShape 73"/>
          <p:cNvCxnSpPr>
            <a:cxnSpLocks noChangeShapeType="1"/>
          </p:cNvCxnSpPr>
          <p:nvPr/>
        </p:nvCxnSpPr>
        <p:spPr bwMode="auto">
          <a:xfrm flipV="1">
            <a:off x="5381625" y="2847975"/>
            <a:ext cx="865188" cy="287338"/>
          </a:xfrm>
          <a:prstGeom prst="bentConnector3">
            <a:avLst>
              <a:gd name="adj1" fmla="val 49907"/>
            </a:avLst>
          </a:prstGeom>
          <a:noFill/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8" name="Rectangle 71"/>
          <p:cNvSpPr>
            <a:spLocks noChangeArrowheads="1"/>
          </p:cNvSpPr>
          <p:nvPr/>
        </p:nvSpPr>
        <p:spPr bwMode="auto">
          <a:xfrm>
            <a:off x="593725" y="5584825"/>
            <a:ext cx="1295400" cy="360000"/>
          </a:xfrm>
          <a:prstGeom prst="rect">
            <a:avLst/>
          </a:prstGeom>
          <a:solidFill>
            <a:schemeClr val="bg1">
              <a:lumMod val="50000"/>
            </a:schemeClr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/>
          <a:p>
            <a:pPr algn="ctr">
              <a:defRPr/>
            </a:pPr>
            <a:r>
              <a:rPr kumimoji="0" lang="en-US" altLang="ko-KR" sz="1000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Activity Name</a:t>
            </a:r>
          </a:p>
        </p:txBody>
      </p:sp>
      <p:sp>
        <p:nvSpPr>
          <p:cNvPr id="17437" name="Text Box 72"/>
          <p:cNvSpPr txBox="1">
            <a:spLocks noChangeArrowheads="1"/>
          </p:cNvSpPr>
          <p:nvPr/>
        </p:nvSpPr>
        <p:spPr bwMode="auto">
          <a:xfrm>
            <a:off x="2451100" y="5643563"/>
            <a:ext cx="1752600" cy="512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>
                <a:solidFill>
                  <a:schemeClr val="tx1"/>
                </a:solidFill>
              </a:rPr>
              <a:t>On-line </a:t>
            </a:r>
            <a:r>
              <a:rPr kumimoji="0" lang="ko-KR" altLang="en-US" sz="1100">
                <a:solidFill>
                  <a:schemeClr val="tx1"/>
                </a:solidFill>
              </a:rPr>
              <a:t>활동</a:t>
            </a:r>
            <a:r>
              <a:rPr kumimoji="0" lang="en-US" altLang="ko-KR" sz="1100">
                <a:solidFill>
                  <a:srgbClr val="0000FF"/>
                </a:solidFill>
              </a:rPr>
              <a:t>(Legacy)</a:t>
            </a:r>
            <a:endParaRPr kumimoji="0" lang="ko-KR" altLang="en-US" sz="1100">
              <a:solidFill>
                <a:srgbClr val="0000FF"/>
              </a:solidFill>
            </a:endParaRPr>
          </a:p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>
                <a:solidFill>
                  <a:schemeClr val="tx1"/>
                </a:solidFill>
              </a:rPr>
              <a:t>(Activity)</a:t>
            </a:r>
          </a:p>
        </p:txBody>
      </p:sp>
      <p:sp>
        <p:nvSpPr>
          <p:cNvPr id="30" name="Rectangle 71"/>
          <p:cNvSpPr>
            <a:spLocks noChangeArrowheads="1"/>
          </p:cNvSpPr>
          <p:nvPr/>
        </p:nvSpPr>
        <p:spPr bwMode="auto">
          <a:xfrm>
            <a:off x="1460667" y="6192325"/>
            <a:ext cx="360000" cy="144000"/>
          </a:xfrm>
          <a:prstGeom prst="rect">
            <a:avLst/>
          </a:prstGeom>
          <a:solidFill>
            <a:srgbClr val="0070C0"/>
          </a:solidFill>
          <a:ln w="6350">
            <a:noFill/>
            <a:miter lim="800000"/>
            <a:headEnd/>
            <a:tailEnd/>
          </a:ln>
        </p:spPr>
        <p:txBody>
          <a:bodyPr wrap="none" lIns="0" tIns="0" rIns="0" bIns="0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en-US" altLang="ko-KR" sz="800" dirty="0" smtClean="0">
                <a:solidFill>
                  <a:schemeClr val="bg1"/>
                </a:solidFill>
              </a:rPr>
              <a:t>WMS</a:t>
            </a:r>
          </a:p>
        </p:txBody>
      </p:sp>
      <p:sp>
        <p:nvSpPr>
          <p:cNvPr id="31" name="Rectangle 71"/>
          <p:cNvSpPr>
            <a:spLocks noChangeArrowheads="1"/>
          </p:cNvSpPr>
          <p:nvPr/>
        </p:nvSpPr>
        <p:spPr bwMode="auto">
          <a:xfrm>
            <a:off x="1904446" y="6192325"/>
            <a:ext cx="360000" cy="144000"/>
          </a:xfrm>
          <a:prstGeom prst="rect">
            <a:avLst/>
          </a:prstGeom>
          <a:solidFill>
            <a:srgbClr val="0070C0"/>
          </a:solidFill>
          <a:ln w="6350">
            <a:noFill/>
            <a:miter lim="800000"/>
            <a:headEnd/>
            <a:tailEnd/>
          </a:ln>
        </p:spPr>
        <p:txBody>
          <a:bodyPr wrap="none" lIns="0" tIns="0" rIns="0" bIns="0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en-US" altLang="ko-KR" sz="800" dirty="0" smtClean="0">
                <a:solidFill>
                  <a:schemeClr val="bg1"/>
                </a:solidFill>
              </a:rPr>
              <a:t>CJ</a:t>
            </a:r>
          </a:p>
        </p:txBody>
      </p:sp>
      <p:sp>
        <p:nvSpPr>
          <p:cNvPr id="32" name="Rectangle 71"/>
          <p:cNvSpPr>
            <a:spLocks noChangeArrowheads="1"/>
          </p:cNvSpPr>
          <p:nvPr/>
        </p:nvSpPr>
        <p:spPr bwMode="auto">
          <a:xfrm>
            <a:off x="2348225" y="6192325"/>
            <a:ext cx="360000" cy="144000"/>
          </a:xfrm>
          <a:prstGeom prst="rect">
            <a:avLst/>
          </a:prstGeom>
          <a:solidFill>
            <a:srgbClr val="0070C0"/>
          </a:solidFill>
          <a:ln w="6350">
            <a:noFill/>
            <a:miter lim="800000"/>
            <a:headEnd/>
            <a:tailEnd/>
          </a:ln>
        </p:spPr>
        <p:txBody>
          <a:bodyPr wrap="none" lIns="0" tIns="0" rIns="0" bIns="0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ko-KR" altLang="en-US" sz="800" dirty="0" err="1" smtClean="0">
                <a:solidFill>
                  <a:schemeClr val="bg1"/>
                </a:solidFill>
              </a:rPr>
              <a:t>용마</a:t>
            </a:r>
            <a:endParaRPr kumimoji="0" lang="en-US" altLang="ko-KR" sz="800" dirty="0" smtClean="0">
              <a:solidFill>
                <a:schemeClr val="bg1"/>
              </a:solidFill>
            </a:endParaRPr>
          </a:p>
        </p:txBody>
      </p:sp>
      <p:sp>
        <p:nvSpPr>
          <p:cNvPr id="33" name="Rectangle 71"/>
          <p:cNvSpPr>
            <a:spLocks noChangeArrowheads="1"/>
          </p:cNvSpPr>
          <p:nvPr/>
        </p:nvSpPr>
        <p:spPr bwMode="auto">
          <a:xfrm>
            <a:off x="573109" y="6192325"/>
            <a:ext cx="360000" cy="144000"/>
          </a:xfrm>
          <a:prstGeom prst="rect">
            <a:avLst/>
          </a:prstGeom>
          <a:solidFill>
            <a:srgbClr val="0070C0"/>
          </a:solidFill>
          <a:ln w="6350">
            <a:noFill/>
            <a:miter lim="800000"/>
            <a:headEnd/>
            <a:tailEnd/>
          </a:ln>
        </p:spPr>
        <p:txBody>
          <a:bodyPr wrap="none" lIns="0" tIns="0" rIns="0" bIns="0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en-US" altLang="ko-KR" sz="800" dirty="0" smtClean="0">
                <a:solidFill>
                  <a:schemeClr val="bg1"/>
                </a:solidFill>
              </a:rPr>
              <a:t>SFA</a:t>
            </a:r>
          </a:p>
        </p:txBody>
      </p:sp>
      <p:sp>
        <p:nvSpPr>
          <p:cNvPr id="34" name="Rectangle 71"/>
          <p:cNvSpPr>
            <a:spLocks noChangeArrowheads="1"/>
          </p:cNvSpPr>
          <p:nvPr/>
        </p:nvSpPr>
        <p:spPr bwMode="auto">
          <a:xfrm>
            <a:off x="1016888" y="6192325"/>
            <a:ext cx="360000" cy="144000"/>
          </a:xfrm>
          <a:prstGeom prst="rect">
            <a:avLst/>
          </a:prstGeom>
          <a:solidFill>
            <a:srgbClr val="0070C0"/>
          </a:solidFill>
          <a:ln w="6350">
            <a:noFill/>
            <a:miter lim="800000"/>
            <a:headEnd/>
            <a:tailEnd/>
          </a:ln>
        </p:spPr>
        <p:txBody>
          <a:bodyPr wrap="none" lIns="0" tIns="0" rIns="0" bIns="0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ko-KR" altLang="en-US" sz="800" dirty="0" smtClean="0">
                <a:solidFill>
                  <a:schemeClr val="bg1"/>
                </a:solidFill>
              </a:rPr>
              <a:t>도매웹</a:t>
            </a:r>
            <a:endParaRPr kumimoji="0" lang="en-US" altLang="ko-KR" sz="800" dirty="0" smtClean="0">
              <a:solidFill>
                <a:schemeClr val="bg1"/>
              </a:solidFill>
            </a:endParaRPr>
          </a:p>
        </p:txBody>
      </p:sp>
      <p:sp>
        <p:nvSpPr>
          <p:cNvPr id="35" name="Rectangle 71"/>
          <p:cNvSpPr>
            <a:spLocks noChangeArrowheads="1"/>
          </p:cNvSpPr>
          <p:nvPr/>
        </p:nvSpPr>
        <p:spPr bwMode="auto">
          <a:xfrm>
            <a:off x="2792006" y="6192325"/>
            <a:ext cx="360000" cy="144000"/>
          </a:xfrm>
          <a:prstGeom prst="rect">
            <a:avLst/>
          </a:prstGeom>
          <a:solidFill>
            <a:srgbClr val="0070C0"/>
          </a:solidFill>
          <a:ln w="6350">
            <a:noFill/>
            <a:miter lim="800000"/>
            <a:headEnd/>
            <a:tailEnd/>
          </a:ln>
        </p:spPr>
        <p:txBody>
          <a:bodyPr wrap="none" lIns="0" tIns="0" rIns="0" bIns="0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en-US" altLang="ko-KR" sz="800" dirty="0" smtClean="0">
                <a:solidFill>
                  <a:schemeClr val="bg1"/>
                </a:solidFill>
              </a:rPr>
              <a:t>G/W</a:t>
            </a:r>
          </a:p>
        </p:txBody>
      </p:sp>
      <p:sp>
        <p:nvSpPr>
          <p:cNvPr id="36" name="AutoShape 52"/>
          <p:cNvSpPr>
            <a:spLocks noChangeArrowheads="1"/>
          </p:cNvSpPr>
          <p:nvPr/>
        </p:nvSpPr>
        <p:spPr bwMode="auto">
          <a:xfrm>
            <a:off x="112802" y="6145691"/>
            <a:ext cx="216000" cy="216000"/>
          </a:xfrm>
          <a:prstGeom prst="flowChartConnector">
            <a:avLst/>
          </a:prstGeom>
          <a:solidFill>
            <a:srgbClr val="FFFFCC"/>
          </a:solidFill>
          <a:ln w="6350">
            <a:solidFill>
              <a:schemeClr val="bg1">
                <a:lumMod val="75000"/>
              </a:schemeClr>
            </a:solidFill>
            <a:round/>
            <a:headEnd/>
            <a:tailEnd/>
          </a:ln>
        </p:spPr>
        <p:txBody>
          <a:bodyPr wrap="none" lIns="0" tIns="0" rIns="0" bIns="0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  <a:defRPr/>
            </a:pPr>
            <a:r>
              <a:rPr kumimoji="0" lang="en-US" altLang="ko-KR" sz="800" dirty="0" smtClean="0">
                <a:solidFill>
                  <a:schemeClr val="tx1"/>
                </a:solidFill>
              </a:rPr>
              <a:t>I/F</a:t>
            </a:r>
          </a:p>
        </p:txBody>
      </p:sp>
    </p:spTree>
    <p:extLst>
      <p:ext uri="{BB962C8B-B14F-4D97-AF65-F5344CB8AC3E}">
        <p14:creationId xmlns:p14="http://schemas.microsoft.com/office/powerpoint/2010/main" val="34584321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기본 디자인">
  <a:themeElements>
    <a:clrScheme name="기본 디자인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기본 디자인">
      <a:majorFont>
        <a:latin typeface="Arial"/>
        <a:ea typeface="돋움"/>
        <a:cs typeface=""/>
      </a:majorFont>
      <a:minorFont>
        <a:latin typeface="Arial"/>
        <a:ea typeface="돋움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bg2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1" hangingPunct="1">
          <a:lnSpc>
            <a:spcPct val="13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ko-KR" altLang="en-US" sz="12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돋움" pitchFamily="50" charset="-127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bg2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1" hangingPunct="1">
          <a:lnSpc>
            <a:spcPct val="13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ko-KR" altLang="en-US" sz="12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돋움" pitchFamily="50" charset="-127"/>
          </a:defRPr>
        </a:defPPr>
      </a:lstStyle>
    </a:lnDef>
  </a:objectDefaults>
  <a:extraClrSchemeLst>
    <a:extraClrScheme>
      <a:clrScheme name="기본 디자인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29212</TotalTime>
  <Words>687</Words>
  <Application>Microsoft Office PowerPoint</Application>
  <PresentationFormat>사용자 지정</PresentationFormat>
  <Paragraphs>212</Paragraphs>
  <Slides>7</Slides>
  <Notes>7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7</vt:i4>
      </vt:variant>
    </vt:vector>
  </HeadingPairs>
  <TitlesOfParts>
    <vt:vector size="13" baseType="lpstr">
      <vt:lpstr>돋움</vt:lpstr>
      <vt:lpstr>맑은 고딕</vt:lpstr>
      <vt:lpstr>Arial</vt:lpstr>
      <vt:lpstr>Lucida Sans Unicode</vt:lpstr>
      <vt:lpstr>Wingdings</vt:lpstr>
      <vt:lpstr>기본 디자인</vt:lpstr>
      <vt:lpstr>PowerPoint 프레젠테이션</vt:lpstr>
      <vt:lpstr>문서 개정 이력 관리</vt:lpstr>
      <vt:lpstr>SD3.2.3 POS 기타 출고</vt:lpstr>
      <vt:lpstr>SD3.2.3 POS 기타 출고   </vt:lpstr>
      <vt:lpstr>SD3.2.3 POS 기타 출고 </vt:lpstr>
      <vt:lpstr>SD3.2.3 POS 기타 출고 </vt:lpstr>
      <vt:lpstr>Diagram Legend</vt:lpstr>
    </vt:vector>
  </TitlesOfParts>
  <Company>BSG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To-be Process Scenario  [PP 1.1.1 연간 생산 계획]</dc:title>
  <dc:creator>SHIN</dc:creator>
  <cp:lastModifiedBy>SEODOSEOK</cp:lastModifiedBy>
  <cp:revision>1121</cp:revision>
  <cp:lastPrinted>2001-03-14T06:43:19Z</cp:lastPrinted>
  <dcterms:created xsi:type="dcterms:W3CDTF">2000-09-28T11:17:09Z</dcterms:created>
  <dcterms:modified xsi:type="dcterms:W3CDTF">2018-04-20T06:42:09Z</dcterms:modified>
</cp:coreProperties>
</file>