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13" r:id="rId2"/>
    <p:sldId id="514" r:id="rId3"/>
    <p:sldId id="515" r:id="rId4"/>
    <p:sldId id="521" r:id="rId5"/>
    <p:sldId id="517" r:id="rId6"/>
    <p:sldId id="519" r:id="rId7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SD5.1.1 </a:t>
            </a:r>
            <a:r>
              <a:rPr lang="ko-KR" altLang="en-US" sz="2000" kern="0" dirty="0" smtClean="0"/>
              <a:t>대리점 신선식품 </a:t>
            </a:r>
            <a:r>
              <a:rPr lang="ko-KR" altLang="en-US" sz="2000" kern="0" dirty="0" smtClean="0"/>
              <a:t>매출처리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21021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2018.03.01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우유 및 치즈 등 신선 식품 판매에 대한 부분을 사후 처리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하기 위한 목적으로 매출 처리 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로 부터 전달 받아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매출을 인식 처리함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신선 식품의 경우 출하지점 과  저장위치는 별도로 만든다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진천물류 센터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“6900”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을 기준으로 하여 수입 우유에 대한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수입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PO  /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수입 입고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/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통관을 사전 처리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시스템의 처리는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우유등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사전에   직매장 과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가맹점에 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Off-Line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상 공급하고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및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ERP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시스템은 사후에 처리함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가맹점의 경우 신선 식품 과  건강식품을 동시에 취급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하는 경우에도   주문은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신선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과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건강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식품을 구분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하여 주문을 입력함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신선식품은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진천물류센터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 입고를 하며  물류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I/F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실행하지 않는다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SD5.1.1 POS</a:t>
            </a:r>
            <a:r>
              <a:rPr lang="ko-KR" altLang="en-US" dirty="0" smtClean="0"/>
              <a:t>가맹점 신선식품 매출처리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34286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신선식품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720460"/>
              </p:ext>
            </p:extLst>
          </p:nvPr>
        </p:nvGraphicFramePr>
        <p:xfrm>
          <a:off x="252845" y="1421348"/>
          <a:ext cx="9379881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5466"/>
                <a:gridCol w="5054415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 물류 센터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 sys  (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물류담당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SD5.1.1 </a:t>
            </a:r>
            <a:r>
              <a:rPr lang="en-US" altLang="ko-KR" dirty="0"/>
              <a:t>POS</a:t>
            </a:r>
            <a:r>
              <a:rPr lang="ko-KR" altLang="en-US" dirty="0"/>
              <a:t>가맹점 신선식품 매출처리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1495822" y="2709000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출하</a:t>
            </a:r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제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상품입력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신선제품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103" name="직선 화살표 연결선 102"/>
          <p:cNvCxnSpPr>
            <a:endCxn id="77" idx="0"/>
          </p:cNvCxnSpPr>
          <p:nvPr/>
        </p:nvCxnSpPr>
        <p:spPr bwMode="auto">
          <a:xfrm>
            <a:off x="2140086" y="3120210"/>
            <a:ext cx="1145" cy="31905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1493531" y="3439262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출하내역 저장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16297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신선식품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Rectangle 71"/>
          <p:cNvSpPr>
            <a:spLocks noChangeArrowheads="1"/>
          </p:cNvSpPr>
          <p:nvPr/>
        </p:nvSpPr>
        <p:spPr bwMode="auto">
          <a:xfrm>
            <a:off x="1493531" y="4221168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출하확정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/>
          <p:cNvCxnSpPr/>
          <p:nvPr/>
        </p:nvCxnSpPr>
        <p:spPr bwMode="auto">
          <a:xfrm>
            <a:off x="2138941" y="3845298"/>
            <a:ext cx="1145" cy="31905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AutoShape 68"/>
          <p:cNvSpPr>
            <a:spLocks noChangeArrowheads="1"/>
          </p:cNvSpPr>
          <p:nvPr/>
        </p:nvSpPr>
        <p:spPr bwMode="auto">
          <a:xfrm rot="16200000" flipH="1" flipV="1">
            <a:off x="6903060" y="1109235"/>
            <a:ext cx="348788" cy="1942193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2366" y="198884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Off-Line </a:t>
            </a:r>
            <a:r>
              <a:rPr lang="ko-KR" altLang="en-US" sz="1000" dirty="0" smtClean="0"/>
              <a:t>물류업체 공급</a:t>
            </a:r>
            <a:endParaRPr lang="ko-KR" altLang="en-US" sz="1000" dirty="0"/>
          </a:p>
        </p:txBody>
      </p:sp>
      <p:cxnSp>
        <p:nvCxnSpPr>
          <p:cNvPr id="8" name="직선 화살표 연결선 7"/>
          <p:cNvCxnSpPr>
            <a:stCxn id="61" idx="3"/>
          </p:cNvCxnSpPr>
          <p:nvPr/>
        </p:nvCxnSpPr>
        <p:spPr bwMode="auto">
          <a:xfrm flipH="1">
            <a:off x="7077453" y="2254726"/>
            <a:ext cx="1" cy="24942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6609134" y="371703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 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5" name="Rectangle 71"/>
          <p:cNvSpPr>
            <a:spLocks noChangeArrowheads="1"/>
          </p:cNvSpPr>
          <p:nvPr/>
        </p:nvSpPr>
        <p:spPr bwMode="auto">
          <a:xfrm>
            <a:off x="6609134" y="436510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출하 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6" name="Rectangle 71"/>
          <p:cNvSpPr>
            <a:spLocks noChangeArrowheads="1"/>
          </p:cNvSpPr>
          <p:nvPr/>
        </p:nvSpPr>
        <p:spPr bwMode="auto">
          <a:xfrm>
            <a:off x="6609134" y="5075733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대금청구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6" name="직선 화살표 연결선 25"/>
          <p:cNvCxnSpPr/>
          <p:nvPr/>
        </p:nvCxnSpPr>
        <p:spPr bwMode="auto">
          <a:xfrm>
            <a:off x="7256462" y="3428960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직선 화살표 연결선 81"/>
          <p:cNvCxnSpPr/>
          <p:nvPr/>
        </p:nvCxnSpPr>
        <p:spPr bwMode="auto">
          <a:xfrm>
            <a:off x="7256462" y="4077032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3" name="직선 화살표 연결선 82"/>
          <p:cNvCxnSpPr/>
          <p:nvPr/>
        </p:nvCxnSpPr>
        <p:spPr bwMode="auto">
          <a:xfrm>
            <a:off x="7256462" y="4725164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 Box 151"/>
          <p:cNvSpPr txBox="1">
            <a:spLocks noChangeArrowheads="1"/>
          </p:cNvSpPr>
          <p:nvPr/>
        </p:nvSpPr>
        <p:spPr bwMode="auto">
          <a:xfrm>
            <a:off x="7363891" y="289481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Text Box 151"/>
          <p:cNvSpPr txBox="1">
            <a:spLocks noChangeArrowheads="1"/>
          </p:cNvSpPr>
          <p:nvPr/>
        </p:nvSpPr>
        <p:spPr bwMode="auto">
          <a:xfrm>
            <a:off x="7363891" y="353592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Text Box 151"/>
          <p:cNvSpPr txBox="1">
            <a:spLocks noChangeArrowheads="1"/>
          </p:cNvSpPr>
          <p:nvPr/>
        </p:nvSpPr>
        <p:spPr bwMode="auto">
          <a:xfrm>
            <a:off x="7363891" y="417073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 Box 151"/>
          <p:cNvSpPr txBox="1">
            <a:spLocks noChangeArrowheads="1"/>
          </p:cNvSpPr>
          <p:nvPr/>
        </p:nvSpPr>
        <p:spPr bwMode="auto">
          <a:xfrm>
            <a:off x="7363891" y="488158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SD5.1.1-4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6591034" y="3053266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주문결과 수신 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Rectangle 71"/>
          <p:cNvSpPr>
            <a:spLocks noChangeArrowheads="1"/>
          </p:cNvSpPr>
          <p:nvPr/>
        </p:nvSpPr>
        <p:spPr bwMode="auto">
          <a:xfrm>
            <a:off x="6591034" y="2492896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latin typeface="맑은 고딕" pitchFamily="50" charset="-127"/>
                <a:ea typeface="맑은 고딕" pitchFamily="50" charset="-127"/>
              </a:rPr>
              <a:t>출고요청내역 전송</a:t>
            </a:r>
            <a:endParaRPr kumimoji="0" lang="en-US" altLang="ko-KR" sz="1000" dirty="0" smtClean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꺾인 연결선 2"/>
          <p:cNvCxnSpPr/>
          <p:nvPr/>
        </p:nvCxnSpPr>
        <p:spPr bwMode="auto">
          <a:xfrm rot="10800000" flipV="1">
            <a:off x="2788932" y="2672896"/>
            <a:ext cx="3747451" cy="144016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꺾인 연결선 6"/>
          <p:cNvCxnSpPr/>
          <p:nvPr/>
        </p:nvCxnSpPr>
        <p:spPr bwMode="auto">
          <a:xfrm flipV="1">
            <a:off x="2788931" y="3233266"/>
            <a:ext cx="3820203" cy="116790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224014" y="389703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OFF-LINE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24014" y="242319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OFF-LINE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SD5.1.1 </a:t>
            </a:r>
            <a:r>
              <a:rPr lang="en-US" altLang="ko-KR" dirty="0"/>
              <a:t>POS</a:t>
            </a:r>
            <a:r>
              <a:rPr lang="ko-KR" altLang="en-US" dirty="0"/>
              <a:t>가맹점 신선식품 매출처리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21920"/>
              </p:ext>
            </p:extLst>
          </p:nvPr>
        </p:nvGraphicFramePr>
        <p:xfrm>
          <a:off x="271462" y="1796827"/>
          <a:ext cx="9361487" cy="2552021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SD5.1.1-1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POS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 수신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물류시스템에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주문입력 된 내역을 가지고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 과 건강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주문인지를 판단하는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LOGIC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통해  신선 주문 프로젝트를 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SD5.1.1-2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 생성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신선 주문문서를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POS 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주문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DATA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를 기반으로 처리함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SD5.1.1-3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 생성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신선식품 전용 출하지점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저장위치를 근간으로 하여  출하문서를 생성 처리함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3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SD5.1.1-4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11111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대금청구 전송</a:t>
                      </a: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대금청구 문서를 실시함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rgbClr val="11111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16297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신선식품 매출처리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SD5.1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신선식품관리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20108</TotalTime>
  <Words>426</Words>
  <Application>Microsoft Office PowerPoint</Application>
  <PresentationFormat>사용자 지정</PresentationFormat>
  <Paragraphs>166</Paragraphs>
  <Slides>6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SD5.1.1 POS가맹점 신선식품 매출처리</vt:lpstr>
      <vt:lpstr>SD5.1.1 POS가맹점 신선식품 매출처리</vt:lpstr>
      <vt:lpstr>SD5.1.1 POS가맹점 신선식품 매출처리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1069</cp:revision>
  <cp:lastPrinted>2017-10-19T00:11:42Z</cp:lastPrinted>
  <dcterms:created xsi:type="dcterms:W3CDTF">2000-09-28T11:17:09Z</dcterms:created>
  <dcterms:modified xsi:type="dcterms:W3CDTF">2018-05-08T05:53:38Z</dcterms:modified>
</cp:coreProperties>
</file>